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14"/>
  </p:notesMasterIdLst>
  <p:sldIdLst>
    <p:sldId id="263" r:id="rId3"/>
    <p:sldId id="265" r:id="rId4"/>
    <p:sldId id="258" r:id="rId5"/>
    <p:sldId id="266" r:id="rId6"/>
    <p:sldId id="289" r:id="rId7"/>
    <p:sldId id="271" r:id="rId8"/>
    <p:sldId id="268" r:id="rId9"/>
    <p:sldId id="292" r:id="rId10"/>
    <p:sldId id="291" r:id="rId11"/>
    <p:sldId id="290" r:id="rId12"/>
    <p:sldId id="264"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E7B98B-33A1-4B48-870D-2AC232205DF0}">
  <a:tblStyle styleId="{AAE7B98B-33A1-4B48-870D-2AC232205DF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46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3344029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95" name="Google Shape;295;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77425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3493823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338019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104000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3493823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996460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2817220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3854938"/>
      </p:ext>
    </p:extLst>
  </p:cSld>
  <p:clrMapOvr>
    <a:masterClrMapping/>
  </p:clrMapOvr>
  <p:transition spd="med">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2"/>
          <p:cNvSpPr txBox="1">
            <a:spLocks noGrp="1"/>
          </p:cNvSpPr>
          <p:nvPr>
            <p:ph type="ctrTitle"/>
          </p:nvPr>
        </p:nvSpPr>
        <p:spPr>
          <a:xfrm>
            <a:off x="365760" y="2166365"/>
            <a:ext cx="11471565" cy="1739347"/>
          </a:xfrm>
          <a:prstGeom prst="rect">
            <a:avLst/>
          </a:prstGeom>
          <a:solidFill>
            <a:srgbClr val="181818">
              <a:alpha val="31764"/>
            </a:srgbClr>
          </a:solidFill>
          <a:ln>
            <a:noFill/>
          </a:ln>
        </p:spPr>
        <p:txBody>
          <a:bodyPr spcFirstLastPara="1" wrap="square" lIns="91425" tIns="45700" rIns="91425" bIns="45700" anchor="ctr" anchorCtr="0">
            <a:noAutofit/>
          </a:bodyPr>
          <a:lstStyle>
            <a:lvl1pPr lvl="0" algn="ctr">
              <a:lnSpc>
                <a:spcPct val="80000"/>
              </a:lnSpc>
              <a:spcBef>
                <a:spcPts val="0"/>
              </a:spcBef>
              <a:spcAft>
                <a:spcPts val="0"/>
              </a:spcAft>
              <a:buClr>
                <a:schemeClr val="lt2"/>
              </a:buClr>
              <a:buSzPts val="5333"/>
              <a:buFont typeface="Quattrocento Sans"/>
              <a:buNone/>
              <a:defRPr sz="5333">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1524000" y="3996251"/>
            <a:ext cx="9144000" cy="1309255"/>
          </a:xfrm>
          <a:prstGeom prst="rect">
            <a:avLst/>
          </a:prstGeom>
          <a:solidFill>
            <a:srgbClr val="181818">
              <a:alpha val="31764"/>
            </a:srgbClr>
          </a:solidFill>
          <a:ln>
            <a:noFill/>
          </a:ln>
        </p:spPr>
        <p:txBody>
          <a:bodyPr spcFirstLastPara="1" wrap="square" lIns="91425" tIns="45700" rIns="91425" bIns="45700" anchor="t" anchorCtr="0">
            <a:noAutofit/>
          </a:bodyPr>
          <a:lstStyle>
            <a:lvl1pPr lvl="0" algn="ctr">
              <a:lnSpc>
                <a:spcPct val="90000"/>
              </a:lnSpc>
              <a:spcBef>
                <a:spcPts val="1200"/>
              </a:spcBef>
              <a:spcAft>
                <a:spcPts val="0"/>
              </a:spcAft>
              <a:buSzPts val="3600"/>
              <a:buNone/>
              <a:defRPr sz="3600">
                <a:solidFill>
                  <a:srgbClr val="FCFCFC"/>
                </a:solidFill>
                <a:latin typeface="Calibri" panose="020F0502020204030204" pitchFamily="34" charset="0"/>
                <a:cs typeface="Calibri" panose="020F0502020204030204" pitchFamily="34" charset="0"/>
              </a:defRPr>
            </a:lvl1pPr>
            <a:lvl2pPr lvl="1" algn="ctr">
              <a:lnSpc>
                <a:spcPct val="90000"/>
              </a:lnSpc>
              <a:spcBef>
                <a:spcPts val="200"/>
              </a:spcBef>
              <a:spcAft>
                <a:spcPts val="0"/>
              </a:spcAft>
              <a:buSzPts val="2000"/>
              <a:buNone/>
              <a:defRPr sz="2000"/>
            </a:lvl2pPr>
            <a:lvl3pPr lvl="2" algn="ctr">
              <a:lnSpc>
                <a:spcPct val="90000"/>
              </a:lnSpc>
              <a:spcBef>
                <a:spcPts val="400"/>
              </a:spcBef>
              <a:spcAft>
                <a:spcPts val="0"/>
              </a:spcAft>
              <a:buSzPts val="2000"/>
              <a:buNone/>
              <a:defRPr sz="20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20" name="Google Shape;20;p2"/>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1" name="Google Shape;21;p2"/>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2" name="Google Shape;22;p2"/>
          <p:cNvSpPr txBox="1">
            <a:spLocks noGrp="1"/>
          </p:cNvSpPr>
          <p:nvPr>
            <p:ph type="sldNum" idx="12"/>
          </p:nvPr>
        </p:nvSpPr>
        <p:spPr>
          <a:xfrm>
            <a:off x="11176001" y="6422855"/>
            <a:ext cx="429191"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23" name="Google Shape;23;p2"/>
          <p:cNvPicPr preferRelativeResize="0"/>
          <p:nvPr/>
        </p:nvPicPr>
        <p:blipFill rotWithShape="1">
          <a:blip r:embed="rId3">
            <a:alphaModFix/>
          </a:blip>
          <a:srcRect/>
          <a:stretch/>
        </p:blipFill>
        <p:spPr>
          <a:xfrm>
            <a:off x="5898175" y="809765"/>
            <a:ext cx="1493583" cy="786096"/>
          </a:xfrm>
          <a:prstGeom prst="rect">
            <a:avLst/>
          </a:prstGeom>
          <a:noFill/>
          <a:ln>
            <a:noFill/>
          </a:ln>
        </p:spPr>
      </p:pic>
      <p:pic>
        <p:nvPicPr>
          <p:cNvPr id="8" name="Google Shape;28;p28"/>
          <p:cNvPicPr preferRelativeResize="0"/>
          <p:nvPr userDrawn="1"/>
        </p:nvPicPr>
        <p:blipFill rotWithShape="1">
          <a:blip r:embed="rId4">
            <a:alphaModFix/>
          </a:blip>
          <a:srcRect/>
          <a:stretch/>
        </p:blipFill>
        <p:spPr>
          <a:xfrm>
            <a:off x="4203160" y="848143"/>
            <a:ext cx="1307954" cy="747717"/>
          </a:xfrm>
          <a:prstGeom prst="rect">
            <a:avLst/>
          </a:prstGeom>
          <a:noFill/>
          <a:ln>
            <a:noFill/>
          </a:ln>
        </p:spPr>
      </p:pic>
    </p:spTree>
    <p:extLst>
      <p:ext uri="{BB962C8B-B14F-4D97-AF65-F5344CB8AC3E}">
        <p14:creationId xmlns:p14="http://schemas.microsoft.com/office/powerpoint/2010/main" val="18022388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3"/>
          <p:cNvSpPr txBox="1">
            <a:spLocks noGrp="1"/>
          </p:cNvSpPr>
          <p:nvPr>
            <p:ph type="body" idx="1"/>
          </p:nvPr>
        </p:nvSpPr>
        <p:spPr>
          <a:xfrm>
            <a:off x="514350" y="1120201"/>
            <a:ext cx="11169649" cy="5097721"/>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200"/>
              </a:spcBef>
              <a:spcAft>
                <a:spcPts val="0"/>
              </a:spcAft>
              <a:buSzPts val="2800"/>
              <a:buChar char="▪"/>
              <a:defRPr sz="2800">
                <a:latin typeface="Calibri" panose="020F0502020204030204" pitchFamily="34" charset="0"/>
                <a:cs typeface="Calibri" panose="020F0502020204030204" pitchFamily="34" charset="0"/>
              </a:defRPr>
            </a:lvl1pPr>
            <a:lvl2pPr marL="914400" lvl="1" indent="-406400" algn="l">
              <a:lnSpc>
                <a:spcPct val="90000"/>
              </a:lnSpc>
              <a:spcBef>
                <a:spcPts val="200"/>
              </a:spcBef>
              <a:spcAft>
                <a:spcPts val="0"/>
              </a:spcAft>
              <a:buSzPts val="2800"/>
              <a:buChar char="▪"/>
              <a:defRPr sz="2800"/>
            </a:lvl2pPr>
            <a:lvl3pPr marL="1371600" lvl="2" indent="-381000" algn="l">
              <a:lnSpc>
                <a:spcPct val="90000"/>
              </a:lnSpc>
              <a:spcBef>
                <a:spcPts val="400"/>
              </a:spcBef>
              <a:spcAft>
                <a:spcPts val="0"/>
              </a:spcAft>
              <a:buSzPts val="2400"/>
              <a:buChar char="▪"/>
              <a:defRPr sz="2400"/>
            </a:lvl3pPr>
            <a:lvl4pPr marL="1828800" lvl="3" indent="-355600" algn="l">
              <a:lnSpc>
                <a:spcPct val="90000"/>
              </a:lnSpc>
              <a:spcBef>
                <a:spcPts val="400"/>
              </a:spcBef>
              <a:spcAft>
                <a:spcPts val="0"/>
              </a:spcAft>
              <a:buSzPts val="2000"/>
              <a:buChar char="▪"/>
              <a:defRPr sz="2000"/>
            </a:lvl4pPr>
            <a:lvl5pPr marL="2286000" lvl="4" indent="-355600" algn="l">
              <a:lnSpc>
                <a:spcPct val="90000"/>
              </a:lnSpc>
              <a:spcBef>
                <a:spcPts val="400"/>
              </a:spcBef>
              <a:spcAft>
                <a:spcPts val="0"/>
              </a:spcAft>
              <a:buSzPts val="2000"/>
              <a:buChar char="▪"/>
              <a:defRPr sz="2000"/>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27" name="Google Shape;27;p3"/>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8" name="Google Shape;28;p3"/>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9" name="Google Shape;29;p3"/>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7" name="Google Shape;28;p28"/>
          <p:cNvPicPr preferRelativeResize="0"/>
          <p:nvPr userDrawn="1"/>
        </p:nvPicPr>
        <p:blipFill rotWithShape="1">
          <a:blip r:embed="rId2">
            <a:alphaModFix/>
          </a:blip>
          <a:srcRect/>
          <a:stretch/>
        </p:blipFill>
        <p:spPr>
          <a:xfrm>
            <a:off x="10029494" y="359229"/>
            <a:ext cx="706542" cy="401743"/>
          </a:xfrm>
          <a:prstGeom prst="rect">
            <a:avLst/>
          </a:prstGeom>
          <a:noFill/>
          <a:ln>
            <a:noFill/>
          </a:ln>
        </p:spPr>
      </p:pic>
    </p:spTree>
    <p:extLst>
      <p:ext uri="{BB962C8B-B14F-4D97-AF65-F5344CB8AC3E}">
        <p14:creationId xmlns:p14="http://schemas.microsoft.com/office/powerpoint/2010/main" val="892825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 Header">
    <p:spTree>
      <p:nvGrpSpPr>
        <p:cNvPr id="1" name="Shape 30"/>
        <p:cNvGrpSpPr/>
        <p:nvPr/>
      </p:nvGrpSpPr>
      <p:grpSpPr>
        <a:xfrm>
          <a:off x="0" y="0"/>
          <a:ext cx="0" cy="0"/>
          <a:chOff x="0" y="0"/>
          <a:chExt cx="0" cy="0"/>
        </a:xfrm>
      </p:grpSpPr>
      <p:sp>
        <p:nvSpPr>
          <p:cNvPr id="31" name="Google Shape;31;p4"/>
          <p:cNvSpPr/>
          <p:nvPr/>
        </p:nvSpPr>
        <p:spPr>
          <a:xfrm>
            <a:off x="-6842" y="2059012"/>
            <a:ext cx="12195668" cy="18288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32" name="Google Shape;32;p4"/>
          <p:cNvSpPr txBox="1">
            <a:spLocks noGrp="1"/>
          </p:cNvSpPr>
          <p:nvPr>
            <p:ph type="title"/>
          </p:nvPr>
        </p:nvSpPr>
        <p:spPr>
          <a:xfrm>
            <a:off x="833191" y="2208879"/>
            <a:ext cx="10515600" cy="1676400"/>
          </a:xfrm>
          <a:prstGeom prst="rect">
            <a:avLst/>
          </a:prstGeom>
          <a:noFill/>
          <a:ln>
            <a:noFill/>
          </a:ln>
        </p:spPr>
        <p:txBody>
          <a:bodyPr spcFirstLastPara="1" wrap="square" lIns="91425" tIns="45700" rIns="91425" bIns="45700" anchor="ctr" anchorCtr="0">
            <a:noAutofit/>
          </a:bodyPr>
          <a:lstStyle>
            <a:lvl1pPr lvl="0" algn="ctr">
              <a:lnSpc>
                <a:spcPct val="80000"/>
              </a:lnSpc>
              <a:spcBef>
                <a:spcPts val="0"/>
              </a:spcBef>
              <a:spcAft>
                <a:spcPts val="0"/>
              </a:spcAft>
              <a:buClr>
                <a:schemeClr val="lt1"/>
              </a:buClr>
              <a:buSzPts val="4800"/>
              <a:buFont typeface="Quattrocento Sans"/>
              <a:buNone/>
              <a:defRPr sz="4800" b="0">
                <a:solidFill>
                  <a:schemeClr val="lt1"/>
                </a:solidFill>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4"/>
          <p:cNvSpPr txBox="1">
            <a:spLocks noGrp="1"/>
          </p:cNvSpPr>
          <p:nvPr>
            <p:ph type="body" idx="1"/>
          </p:nvPr>
        </p:nvSpPr>
        <p:spPr>
          <a:xfrm>
            <a:off x="833191" y="4010335"/>
            <a:ext cx="10515600" cy="117463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200"/>
              </a:spcBef>
              <a:spcAft>
                <a:spcPts val="0"/>
              </a:spcAft>
              <a:buSzPts val="3200"/>
              <a:buNone/>
              <a:defRPr sz="3200">
                <a:solidFill>
                  <a:schemeClr val="dk2"/>
                </a:solidFill>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1800"/>
              <a:buNone/>
              <a:defRPr sz="1800">
                <a:solidFill>
                  <a:srgbClr val="8C8C8C"/>
                </a:solidFill>
              </a:defRPr>
            </a:lvl2pPr>
            <a:lvl3pPr marL="1371600" lvl="2" indent="-228600" algn="l">
              <a:lnSpc>
                <a:spcPct val="90000"/>
              </a:lnSpc>
              <a:spcBef>
                <a:spcPts val="400"/>
              </a:spcBef>
              <a:spcAft>
                <a:spcPts val="0"/>
              </a:spcAft>
              <a:buSzPts val="1600"/>
              <a:buNone/>
              <a:defRPr sz="1600">
                <a:solidFill>
                  <a:srgbClr val="8C8C8C"/>
                </a:solidFill>
              </a:defRPr>
            </a:lvl3pPr>
            <a:lvl4pPr marL="1828800" lvl="3" indent="-228600" algn="l">
              <a:lnSpc>
                <a:spcPct val="90000"/>
              </a:lnSpc>
              <a:spcBef>
                <a:spcPts val="400"/>
              </a:spcBef>
              <a:spcAft>
                <a:spcPts val="0"/>
              </a:spcAft>
              <a:buSzPts val="1400"/>
              <a:buNone/>
              <a:defRPr sz="1400">
                <a:solidFill>
                  <a:srgbClr val="8C8C8C"/>
                </a:solidFill>
              </a:defRPr>
            </a:lvl4pPr>
            <a:lvl5pPr marL="2286000" lvl="4" indent="-228600" algn="l">
              <a:lnSpc>
                <a:spcPct val="90000"/>
              </a:lnSpc>
              <a:spcBef>
                <a:spcPts val="400"/>
              </a:spcBef>
              <a:spcAft>
                <a:spcPts val="0"/>
              </a:spcAft>
              <a:buSzPts val="1400"/>
              <a:buNone/>
              <a:defRPr sz="1400">
                <a:solidFill>
                  <a:srgbClr val="8C8C8C"/>
                </a:solidFill>
              </a:defRPr>
            </a:lvl5pPr>
            <a:lvl6pPr marL="2743200" lvl="5" indent="-228600" algn="l">
              <a:lnSpc>
                <a:spcPct val="90000"/>
              </a:lnSpc>
              <a:spcBef>
                <a:spcPts val="400"/>
              </a:spcBef>
              <a:spcAft>
                <a:spcPts val="0"/>
              </a:spcAft>
              <a:buSzPts val="1400"/>
              <a:buNone/>
              <a:defRPr sz="1400">
                <a:solidFill>
                  <a:srgbClr val="8C8C8C"/>
                </a:solidFill>
              </a:defRPr>
            </a:lvl6pPr>
            <a:lvl7pPr marL="3200400" lvl="6" indent="-228600" algn="l">
              <a:lnSpc>
                <a:spcPct val="90000"/>
              </a:lnSpc>
              <a:spcBef>
                <a:spcPts val="400"/>
              </a:spcBef>
              <a:spcAft>
                <a:spcPts val="0"/>
              </a:spcAft>
              <a:buSzPts val="1400"/>
              <a:buNone/>
              <a:defRPr sz="1400">
                <a:solidFill>
                  <a:srgbClr val="8C8C8C"/>
                </a:solidFill>
              </a:defRPr>
            </a:lvl7pPr>
            <a:lvl8pPr marL="3657600" lvl="7" indent="-228600" algn="l">
              <a:lnSpc>
                <a:spcPct val="90000"/>
              </a:lnSpc>
              <a:spcBef>
                <a:spcPts val="400"/>
              </a:spcBef>
              <a:spcAft>
                <a:spcPts val="0"/>
              </a:spcAft>
              <a:buSzPts val="1400"/>
              <a:buNone/>
              <a:defRPr sz="1400">
                <a:solidFill>
                  <a:srgbClr val="8C8C8C"/>
                </a:solidFill>
              </a:defRPr>
            </a:lvl8pPr>
            <a:lvl9pPr marL="4114800" lvl="8" indent="-228600" algn="l">
              <a:lnSpc>
                <a:spcPct val="90000"/>
              </a:lnSpc>
              <a:spcBef>
                <a:spcPts val="400"/>
              </a:spcBef>
              <a:spcAft>
                <a:spcPts val="400"/>
              </a:spcAft>
              <a:buSzPts val="1400"/>
              <a:buNone/>
              <a:defRPr sz="1400">
                <a:solidFill>
                  <a:srgbClr val="8C8C8C"/>
                </a:solidFill>
              </a:defRPr>
            </a:lvl9pPr>
          </a:lstStyle>
          <a:p>
            <a:endParaRPr/>
          </a:p>
        </p:txBody>
      </p:sp>
      <p:sp>
        <p:nvSpPr>
          <p:cNvPr id="34" name="Google Shape;34;p4"/>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solidFill>
                  <a:schemeClr val="dk2"/>
                </a:solidFill>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099BDD"/>
              </a:solidFill>
              <a:effectLst/>
              <a:uLnTx/>
              <a:uFillTx/>
              <a:latin typeface="Calibri" panose="020F0502020204030204" pitchFamily="34" charset="0"/>
              <a:cs typeface="Calibri" panose="020F0502020204030204" pitchFamily="34" charset="0"/>
              <a:sym typeface="Quattrocento Sans"/>
            </a:endParaRPr>
          </a:p>
        </p:txBody>
      </p:sp>
      <p:sp>
        <p:nvSpPr>
          <p:cNvPr id="35" name="Google Shape;35;p4"/>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36" name="Google Shape;36;p4"/>
          <p:cNvSpPr txBox="1">
            <a:spLocks noGrp="1"/>
          </p:cNvSpPr>
          <p:nvPr>
            <p:ph type="sldNum" idx="12"/>
          </p:nvPr>
        </p:nvSpPr>
        <p:spPr>
          <a:xfrm>
            <a:off x="11176001" y="6422855"/>
            <a:ext cx="429191"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L="0" lvl="1" indent="0" algn="r">
              <a:spcBef>
                <a:spcPts val="0"/>
              </a:spcBef>
              <a:buNone/>
              <a:defRPr sz="800" b="0" i="0" u="none" strike="noStrike" cap="none">
                <a:solidFill>
                  <a:srgbClr val="A5A5A5"/>
                </a:solidFill>
                <a:latin typeface="Quattrocento Sans"/>
                <a:ea typeface="Quattrocento Sans"/>
                <a:cs typeface="Quattrocento Sans"/>
                <a:sym typeface="Quattrocento Sans"/>
              </a:defRPr>
            </a:lvl2pPr>
            <a:lvl3pPr marL="0" lvl="2" indent="0" algn="r">
              <a:spcBef>
                <a:spcPts val="0"/>
              </a:spcBef>
              <a:buNone/>
              <a:defRPr sz="800" b="0" i="0" u="none" strike="noStrike" cap="none">
                <a:solidFill>
                  <a:srgbClr val="A5A5A5"/>
                </a:solidFill>
                <a:latin typeface="Quattrocento Sans"/>
                <a:ea typeface="Quattrocento Sans"/>
                <a:cs typeface="Quattrocento Sans"/>
                <a:sym typeface="Quattrocento Sans"/>
              </a:defRPr>
            </a:lvl3pPr>
            <a:lvl4pPr marL="0" lvl="3" indent="0" algn="r">
              <a:spcBef>
                <a:spcPts val="0"/>
              </a:spcBef>
              <a:buNone/>
              <a:defRPr sz="800" b="0" i="0" u="none" strike="noStrike" cap="none">
                <a:solidFill>
                  <a:srgbClr val="A5A5A5"/>
                </a:solidFill>
                <a:latin typeface="Quattrocento Sans"/>
                <a:ea typeface="Quattrocento Sans"/>
                <a:cs typeface="Quattrocento Sans"/>
                <a:sym typeface="Quattrocento Sans"/>
              </a:defRPr>
            </a:lvl4pPr>
            <a:lvl5pPr marL="0" lvl="4" indent="0" algn="r">
              <a:spcBef>
                <a:spcPts val="0"/>
              </a:spcBef>
              <a:buNone/>
              <a:defRPr sz="800" b="0" i="0" u="none" strike="noStrike" cap="none">
                <a:solidFill>
                  <a:srgbClr val="A5A5A5"/>
                </a:solidFill>
                <a:latin typeface="Quattrocento Sans"/>
                <a:ea typeface="Quattrocento Sans"/>
                <a:cs typeface="Quattrocento Sans"/>
                <a:sym typeface="Quattrocento Sans"/>
              </a:defRPr>
            </a:lvl5pPr>
            <a:lvl6pPr marL="0" lvl="5" indent="0" algn="r">
              <a:spcBef>
                <a:spcPts val="0"/>
              </a:spcBef>
              <a:buNone/>
              <a:defRPr sz="800" b="0" i="0" u="none" strike="noStrike" cap="none">
                <a:solidFill>
                  <a:srgbClr val="A5A5A5"/>
                </a:solidFill>
                <a:latin typeface="Quattrocento Sans"/>
                <a:ea typeface="Quattrocento Sans"/>
                <a:cs typeface="Quattrocento Sans"/>
                <a:sym typeface="Quattrocento Sans"/>
              </a:defRPr>
            </a:lvl6pPr>
            <a:lvl7pPr marL="0" lvl="6" indent="0" algn="r">
              <a:spcBef>
                <a:spcPts val="0"/>
              </a:spcBef>
              <a:buNone/>
              <a:defRPr sz="800" b="0" i="0" u="none" strike="noStrike" cap="none">
                <a:solidFill>
                  <a:srgbClr val="A5A5A5"/>
                </a:solidFill>
                <a:latin typeface="Quattrocento Sans"/>
                <a:ea typeface="Quattrocento Sans"/>
                <a:cs typeface="Quattrocento Sans"/>
                <a:sym typeface="Quattrocento Sans"/>
              </a:defRPr>
            </a:lvl7pPr>
            <a:lvl8pPr marL="0" lvl="7" indent="0" algn="r">
              <a:spcBef>
                <a:spcPts val="0"/>
              </a:spcBef>
              <a:buNone/>
              <a:defRPr sz="800" b="0" i="0" u="none" strike="noStrike" cap="none">
                <a:solidFill>
                  <a:srgbClr val="A5A5A5"/>
                </a:solidFill>
                <a:latin typeface="Quattrocento Sans"/>
                <a:ea typeface="Quattrocento Sans"/>
                <a:cs typeface="Quattrocento Sans"/>
                <a:sym typeface="Quattrocento Sans"/>
              </a:defRPr>
            </a:lvl8pPr>
            <a:lvl9pPr marL="0" lvl="8" indent="0" algn="r">
              <a:spcBef>
                <a:spcPts val="0"/>
              </a:spcBef>
              <a:buNone/>
              <a:defRPr sz="800" b="0" i="0" u="none" strike="noStrike" cap="none">
                <a:solidFill>
                  <a:srgbClr val="A5A5A5"/>
                </a:solidFill>
                <a:latin typeface="Quattrocento Sans"/>
                <a:ea typeface="Quattrocento Sans"/>
                <a:cs typeface="Quattrocento Sans"/>
                <a:sym typeface="Quattrocento Sans"/>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6694332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37"/>
        <p:cNvGrpSpPr/>
        <p:nvPr/>
      </p:nvGrpSpPr>
      <p:grpSpPr>
        <a:xfrm>
          <a:off x="0" y="0"/>
          <a:ext cx="0" cy="0"/>
          <a:chOff x="0" y="0"/>
          <a:chExt cx="0" cy="0"/>
        </a:xfrm>
      </p:grpSpPr>
      <p:sp>
        <p:nvSpPr>
          <p:cNvPr id="38" name="Google Shape;38;p5"/>
          <p:cNvSpPr txBox="1">
            <a:spLocks noGrp="1"/>
          </p:cNvSpPr>
          <p:nvPr>
            <p:ph type="body" idx="1"/>
          </p:nvPr>
        </p:nvSpPr>
        <p:spPr>
          <a:xfrm>
            <a:off x="514352" y="1088572"/>
            <a:ext cx="5445872" cy="5129349"/>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39" name="Google Shape;39;p5"/>
          <p:cNvSpPr txBox="1">
            <a:spLocks noGrp="1"/>
          </p:cNvSpPr>
          <p:nvPr>
            <p:ph type="body" idx="2"/>
          </p:nvPr>
        </p:nvSpPr>
        <p:spPr>
          <a:xfrm>
            <a:off x="6230390" y="1088572"/>
            <a:ext cx="5463769" cy="5129349"/>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40" name="Google Shape;40;p5"/>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41" name="Google Shape;41;p5"/>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42" name="Google Shape;42;p5"/>
          <p:cNvSpPr txBox="1">
            <a:spLocks noGrp="1"/>
          </p:cNvSpPr>
          <p:nvPr>
            <p:ph type="sldNum" idx="12"/>
          </p:nvPr>
        </p:nvSpPr>
        <p:spPr>
          <a:xfrm>
            <a:off x="11176001" y="6422855"/>
            <a:ext cx="51815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43" name="Google Shape;43;p5"/>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2481541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6"/>
          <p:cNvSpPr txBox="1">
            <a:spLocks noGrp="1"/>
          </p:cNvSpPr>
          <p:nvPr>
            <p:ph type="body" idx="1"/>
          </p:nvPr>
        </p:nvSpPr>
        <p:spPr>
          <a:xfrm>
            <a:off x="514350" y="958430"/>
            <a:ext cx="5447538" cy="743095"/>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200"/>
              </a:spcBef>
              <a:spcAft>
                <a:spcPts val="0"/>
              </a:spcAft>
              <a:buSzPts val="2100"/>
              <a:buNone/>
              <a:defRPr sz="2100" b="1">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7" name="Google Shape;47;p6"/>
          <p:cNvSpPr txBox="1">
            <a:spLocks noGrp="1"/>
          </p:cNvSpPr>
          <p:nvPr>
            <p:ph type="body" idx="2"/>
          </p:nvPr>
        </p:nvSpPr>
        <p:spPr>
          <a:xfrm>
            <a:off x="514350" y="1823931"/>
            <a:ext cx="5447538" cy="4398796"/>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48" name="Google Shape;48;p6"/>
          <p:cNvSpPr txBox="1">
            <a:spLocks noGrp="1"/>
          </p:cNvSpPr>
          <p:nvPr>
            <p:ph type="body" idx="3"/>
          </p:nvPr>
        </p:nvSpPr>
        <p:spPr>
          <a:xfrm>
            <a:off x="6231231" y="958430"/>
            <a:ext cx="5452768" cy="743095"/>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200"/>
              </a:spcBef>
              <a:spcAft>
                <a:spcPts val="0"/>
              </a:spcAft>
              <a:buSzPts val="2100"/>
              <a:buNone/>
              <a:defRPr sz="2100" b="1">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9" name="Google Shape;49;p6"/>
          <p:cNvSpPr txBox="1">
            <a:spLocks noGrp="1"/>
          </p:cNvSpPr>
          <p:nvPr>
            <p:ph type="body" idx="4"/>
          </p:nvPr>
        </p:nvSpPr>
        <p:spPr>
          <a:xfrm>
            <a:off x="6231231" y="1823928"/>
            <a:ext cx="5452768" cy="4398796"/>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50" name="Google Shape;50;p6"/>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1" name="Google Shape;51;p6"/>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2" name="Google Shape;52;p6"/>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8308876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7"/>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6" name="Google Shape;56;p7"/>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7" name="Google Shape;57;p7"/>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1973658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58"/>
        <p:cNvGrpSpPr/>
        <p:nvPr/>
      </p:nvGrpSpPr>
      <p:grpSpPr>
        <a:xfrm>
          <a:off x="0" y="0"/>
          <a:ext cx="0" cy="0"/>
          <a:chOff x="0" y="0"/>
          <a:chExt cx="0" cy="0"/>
        </a:xfrm>
      </p:grpSpPr>
      <p:sp>
        <p:nvSpPr>
          <p:cNvPr id="59" name="Google Shape;59;p8"/>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0" name="Google Shape;60;p8"/>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1" name="Google Shape;61;p8"/>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3606359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62"/>
        <p:cNvGrpSpPr/>
        <p:nvPr/>
      </p:nvGrpSpPr>
      <p:grpSpPr>
        <a:xfrm>
          <a:off x="0" y="0"/>
          <a:ext cx="0" cy="0"/>
          <a:chOff x="0" y="0"/>
          <a:chExt cx="0" cy="0"/>
        </a:xfrm>
      </p:grpSpPr>
      <p:sp>
        <p:nvSpPr>
          <p:cNvPr id="63" name="Google Shape;63;p9"/>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9"/>
          <p:cNvSpPr txBox="1">
            <a:spLocks noGrp="1"/>
          </p:cNvSpPr>
          <p:nvPr>
            <p:ph type="body" idx="1"/>
          </p:nvPr>
        </p:nvSpPr>
        <p:spPr>
          <a:xfrm>
            <a:off x="514350" y="1148080"/>
            <a:ext cx="6819138" cy="508677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200"/>
              </a:spcBef>
              <a:spcAft>
                <a:spcPts val="0"/>
              </a:spcAft>
              <a:buSzPts val="3200"/>
              <a:buChar char="▪"/>
              <a:defRPr sz="3200">
                <a:latin typeface="Calibri" panose="020F0502020204030204" pitchFamily="34" charset="0"/>
                <a:cs typeface="Calibri" panose="020F0502020204030204" pitchFamily="34" charset="0"/>
              </a:defRPr>
            </a:lvl1pPr>
            <a:lvl2pPr marL="914400" lvl="1" indent="-406400" algn="l">
              <a:lnSpc>
                <a:spcPct val="90000"/>
              </a:lnSpc>
              <a:spcBef>
                <a:spcPts val="200"/>
              </a:spcBef>
              <a:spcAft>
                <a:spcPts val="0"/>
              </a:spcAft>
              <a:buSzPts val="2800"/>
              <a:buChar char="▪"/>
              <a:defRPr sz="2800"/>
            </a:lvl2pPr>
            <a:lvl3pPr marL="1371600" lvl="2" indent="-381000" algn="l">
              <a:lnSpc>
                <a:spcPct val="90000"/>
              </a:lnSpc>
              <a:spcBef>
                <a:spcPts val="400"/>
              </a:spcBef>
              <a:spcAft>
                <a:spcPts val="0"/>
              </a:spcAft>
              <a:buSzPts val="2400"/>
              <a:buChar char="▪"/>
              <a:defRPr sz="2400"/>
            </a:lvl3pPr>
            <a:lvl4pPr marL="1828800" lvl="3" indent="-355600" algn="l">
              <a:lnSpc>
                <a:spcPct val="90000"/>
              </a:lnSpc>
              <a:spcBef>
                <a:spcPts val="400"/>
              </a:spcBef>
              <a:spcAft>
                <a:spcPts val="0"/>
              </a:spcAft>
              <a:buSzPts val="2000"/>
              <a:buChar char="▪"/>
              <a:defRPr sz="2000"/>
            </a:lvl4pPr>
            <a:lvl5pPr marL="2286000" lvl="4" indent="-355600" algn="l">
              <a:lnSpc>
                <a:spcPct val="90000"/>
              </a:lnSpc>
              <a:spcBef>
                <a:spcPts val="400"/>
              </a:spcBef>
              <a:spcAft>
                <a:spcPts val="0"/>
              </a:spcAft>
              <a:buSzPts val="2000"/>
              <a:buChar char="▪"/>
              <a:defRPr sz="2000"/>
            </a:lvl5pPr>
            <a:lvl6pPr marL="2743200" lvl="5" indent="-355600" algn="l">
              <a:lnSpc>
                <a:spcPct val="90000"/>
              </a:lnSpc>
              <a:spcBef>
                <a:spcPts val="400"/>
              </a:spcBef>
              <a:spcAft>
                <a:spcPts val="0"/>
              </a:spcAft>
              <a:buSzPts val="2000"/>
              <a:buChar char="▪"/>
              <a:defRPr sz="2000"/>
            </a:lvl6pPr>
            <a:lvl7pPr marL="3200400" lvl="6" indent="-355600" algn="l">
              <a:lnSpc>
                <a:spcPct val="90000"/>
              </a:lnSpc>
              <a:spcBef>
                <a:spcPts val="400"/>
              </a:spcBef>
              <a:spcAft>
                <a:spcPts val="0"/>
              </a:spcAft>
              <a:buSzPts val="2000"/>
              <a:buChar char="▪"/>
              <a:defRPr sz="2000"/>
            </a:lvl7pPr>
            <a:lvl8pPr marL="3657600" lvl="7" indent="-355600" algn="l">
              <a:lnSpc>
                <a:spcPct val="90000"/>
              </a:lnSpc>
              <a:spcBef>
                <a:spcPts val="400"/>
              </a:spcBef>
              <a:spcAft>
                <a:spcPts val="0"/>
              </a:spcAft>
              <a:buSzPts val="2000"/>
              <a:buChar char="▪"/>
              <a:defRPr sz="2000"/>
            </a:lvl8pPr>
            <a:lvl9pPr marL="4114800" lvl="8" indent="-355600" algn="l">
              <a:lnSpc>
                <a:spcPct val="90000"/>
              </a:lnSpc>
              <a:spcBef>
                <a:spcPts val="400"/>
              </a:spcBef>
              <a:spcAft>
                <a:spcPts val="400"/>
              </a:spcAft>
              <a:buSzPts val="2000"/>
              <a:buChar char="▪"/>
              <a:defRPr sz="2000"/>
            </a:lvl9pPr>
          </a:lstStyle>
          <a:p>
            <a:endParaRPr/>
          </a:p>
        </p:txBody>
      </p:sp>
      <p:sp>
        <p:nvSpPr>
          <p:cNvPr id="65" name="Google Shape;65;p9"/>
          <p:cNvSpPr txBox="1">
            <a:spLocks noGrp="1"/>
          </p:cNvSpPr>
          <p:nvPr>
            <p:ph type="body" idx="2"/>
          </p:nvPr>
        </p:nvSpPr>
        <p:spPr>
          <a:xfrm>
            <a:off x="7789022" y="1148081"/>
            <a:ext cx="3905137" cy="5086774"/>
          </a:xfrm>
          <a:prstGeom prst="rect">
            <a:avLst/>
          </a:prstGeom>
          <a:noFill/>
          <a:ln>
            <a:noFill/>
          </a:ln>
        </p:spPr>
        <p:txBody>
          <a:bodyPr spcFirstLastPara="1" wrap="square" lIns="91425" tIns="45700" rIns="91425" bIns="45700" anchor="t" anchorCtr="0">
            <a:noAutofit/>
          </a:bodyPr>
          <a:lstStyle>
            <a:lvl1pPr marL="457200" lvl="0" indent="-228600" algn="l">
              <a:lnSpc>
                <a:spcPct val="95000"/>
              </a:lnSpc>
              <a:spcBef>
                <a:spcPts val="1200"/>
              </a:spcBef>
              <a:spcAft>
                <a:spcPts val="0"/>
              </a:spcAft>
              <a:buSzPts val="1800"/>
              <a:buNone/>
              <a:defRPr sz="1800">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66" name="Google Shape;66;p9"/>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7" name="Google Shape;67;p9"/>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8" name="Google Shape;68;p9"/>
          <p:cNvSpPr txBox="1">
            <a:spLocks noGrp="1"/>
          </p:cNvSpPr>
          <p:nvPr>
            <p:ph type="sldNum" idx="12"/>
          </p:nvPr>
        </p:nvSpPr>
        <p:spPr>
          <a:xfrm>
            <a:off x="11176001" y="6422855"/>
            <a:ext cx="429191"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540388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69"/>
        <p:cNvGrpSpPr/>
        <p:nvPr/>
      </p:nvGrpSpPr>
      <p:grpSpPr>
        <a:xfrm>
          <a:off x="0" y="0"/>
          <a:ext cx="0" cy="0"/>
          <a:chOff x="0" y="0"/>
          <a:chExt cx="0" cy="0"/>
        </a:xfrm>
      </p:grpSpPr>
      <p:sp>
        <p:nvSpPr>
          <p:cNvPr id="70" name="Google Shape;70;p10"/>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10"/>
          <p:cNvSpPr>
            <a:spLocks noGrp="1"/>
          </p:cNvSpPr>
          <p:nvPr>
            <p:ph type="pic" idx="2"/>
          </p:nvPr>
        </p:nvSpPr>
        <p:spPr>
          <a:xfrm>
            <a:off x="493899" y="1706880"/>
            <a:ext cx="6912741" cy="4436535"/>
          </a:xfrm>
          <a:prstGeom prst="rect">
            <a:avLst/>
          </a:prstGeom>
          <a:solidFill>
            <a:srgbClr val="5CC8F8"/>
          </a:solidFill>
          <a:ln>
            <a:noFill/>
          </a:ln>
        </p:spPr>
        <p:txBody>
          <a:bodyPr spcFirstLastPara="1" wrap="square" lIns="91425" tIns="365750" rIns="91425" bIns="45700" anchor="t" anchorCtr="0">
            <a:noAutofit/>
          </a:bodyPr>
          <a:lstStyle>
            <a:lvl1pPr marR="0" lvl="0" algn="ctr" rtl="0">
              <a:lnSpc>
                <a:spcPct val="90000"/>
              </a:lnSpc>
              <a:spcBef>
                <a:spcPts val="1200"/>
              </a:spcBef>
              <a:spcAft>
                <a:spcPts val="0"/>
              </a:spcAft>
              <a:buClr>
                <a:schemeClr val="dk1"/>
              </a:buClr>
              <a:buSzPts val="3200"/>
              <a:buFont typeface="Noto Sans Symbols"/>
              <a:buNone/>
              <a:defRPr sz="3200" b="0" i="0" u="none" strike="noStrike" cap="none">
                <a:solidFill>
                  <a:srgbClr val="161616"/>
                </a:solidFill>
                <a:latin typeface="Calibri" panose="020F0502020204030204" pitchFamily="34" charset="0"/>
                <a:ea typeface="Calibri" panose="020F0502020204030204" pitchFamily="34" charset="0"/>
                <a:cs typeface="Calibri" panose="020F0502020204030204" pitchFamily="34" charset="0"/>
                <a:sym typeface="Calibri"/>
              </a:defRPr>
            </a:lvl1pPr>
            <a:lvl2pPr marR="0" lvl="1" algn="l" rtl="0">
              <a:lnSpc>
                <a:spcPct val="90000"/>
              </a:lnSpc>
              <a:spcBef>
                <a:spcPts val="200"/>
              </a:spcBef>
              <a:spcAft>
                <a:spcPts val="0"/>
              </a:spcAft>
              <a:buClr>
                <a:schemeClr val="dk1"/>
              </a:buClr>
              <a:buSzPts val="2800"/>
              <a:buFont typeface="Noto Sans Symbols"/>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2400"/>
              <a:buFont typeface="Noto Sans Symbols"/>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40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9pPr>
          </a:lstStyle>
          <a:p>
            <a:endParaRPr dirty="0"/>
          </a:p>
        </p:txBody>
      </p:sp>
      <p:sp>
        <p:nvSpPr>
          <p:cNvPr id="72" name="Google Shape;72;p10"/>
          <p:cNvSpPr txBox="1">
            <a:spLocks noGrp="1"/>
          </p:cNvSpPr>
          <p:nvPr>
            <p:ph type="body" idx="1"/>
          </p:nvPr>
        </p:nvSpPr>
        <p:spPr>
          <a:xfrm>
            <a:off x="7790687" y="1706880"/>
            <a:ext cx="3893311" cy="4436535"/>
          </a:xfrm>
          <a:prstGeom prst="rect">
            <a:avLst/>
          </a:prstGeom>
          <a:noFill/>
          <a:ln>
            <a:noFill/>
          </a:ln>
        </p:spPr>
        <p:txBody>
          <a:bodyPr spcFirstLastPara="1" wrap="square" lIns="91425" tIns="45700" rIns="91425" bIns="45700" anchor="t" anchorCtr="0">
            <a:noAutofit/>
          </a:bodyPr>
          <a:lstStyle>
            <a:lvl1pPr marL="457200" lvl="0" indent="-228600" algn="l">
              <a:lnSpc>
                <a:spcPct val="95000"/>
              </a:lnSpc>
              <a:spcBef>
                <a:spcPts val="1200"/>
              </a:spcBef>
              <a:spcAft>
                <a:spcPts val="0"/>
              </a:spcAft>
              <a:buSzPts val="1800"/>
              <a:buNone/>
              <a:defRPr sz="1800">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73" name="Google Shape;73;p10"/>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74" name="Google Shape;74;p10"/>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75" name="Google Shape;75;p10"/>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2379944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76"/>
        <p:cNvGrpSpPr/>
        <p:nvPr/>
      </p:nvGrpSpPr>
      <p:grpSpPr>
        <a:xfrm>
          <a:off x="0" y="0"/>
          <a:ext cx="0" cy="0"/>
          <a:chOff x="0" y="0"/>
          <a:chExt cx="0" cy="0"/>
        </a:xfrm>
      </p:grpSpPr>
      <p:sp>
        <p:nvSpPr>
          <p:cNvPr id="77" name="Google Shape;77;p11"/>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1"/>
          <p:cNvSpPr txBox="1">
            <a:spLocks noGrp="1"/>
          </p:cNvSpPr>
          <p:nvPr>
            <p:ph type="body" idx="1"/>
          </p:nvPr>
        </p:nvSpPr>
        <p:spPr>
          <a:xfrm rot="5400000">
            <a:off x="3550314" y="-1915763"/>
            <a:ext cx="5097721" cy="11169649"/>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atin typeface="Calibri" panose="020F0502020204030204" pitchFamily="34" charset="0"/>
                <a:cs typeface="Calibri" panose="020F0502020204030204" pitchFamily="34" charset="0"/>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9" name="Google Shape;79;p11"/>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0" name="Google Shape;80;p11"/>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1" name="Google Shape;81;p11"/>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5344150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 Title and Text">
    <p:spTree>
      <p:nvGrpSpPr>
        <p:cNvPr id="1" name="Shape 82"/>
        <p:cNvGrpSpPr/>
        <p:nvPr/>
      </p:nvGrpSpPr>
      <p:grpSpPr>
        <a:xfrm>
          <a:off x="0" y="0"/>
          <a:ext cx="0" cy="0"/>
          <a:chOff x="0" y="0"/>
          <a:chExt cx="0" cy="0"/>
        </a:xfrm>
      </p:grpSpPr>
      <p:sp>
        <p:nvSpPr>
          <p:cNvPr id="83" name="Google Shape;83;p12"/>
          <p:cNvSpPr/>
          <p:nvPr/>
        </p:nvSpPr>
        <p:spPr>
          <a:xfrm>
            <a:off x="9019312" y="0"/>
            <a:ext cx="2743200" cy="6858000"/>
          </a:xfrm>
          <a:prstGeom prst="rect">
            <a:avLst/>
          </a:prstGeom>
          <a:solidFill>
            <a:srgbClr val="00B0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84" name="Google Shape;84;p12"/>
          <p:cNvSpPr txBox="1">
            <a:spLocks noGrp="1"/>
          </p:cNvSpPr>
          <p:nvPr>
            <p:ph type="title"/>
          </p:nvPr>
        </p:nvSpPr>
        <p:spPr>
          <a:xfrm rot="5400000">
            <a:off x="7413033" y="2022228"/>
            <a:ext cx="5897563" cy="2402380"/>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12"/>
          <p:cNvSpPr txBox="1">
            <a:spLocks noGrp="1"/>
          </p:cNvSpPr>
          <p:nvPr>
            <p:ph type="body" idx="1"/>
          </p:nvPr>
        </p:nvSpPr>
        <p:spPr>
          <a:xfrm rot="5400000">
            <a:off x="1876064" y="-763227"/>
            <a:ext cx="5897563" cy="7973291"/>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atin typeface="Calibri" panose="020F0502020204030204" pitchFamily="34" charset="0"/>
                <a:cs typeface="Calibri" panose="020F0502020204030204" pitchFamily="34" charset="0"/>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86" name="Google Shape;86;p12"/>
          <p:cNvSpPr txBox="1">
            <a:spLocks noGrp="1"/>
          </p:cNvSpPr>
          <p:nvPr>
            <p:ph type="dt" idx="10"/>
          </p:nvPr>
        </p:nvSpPr>
        <p:spPr>
          <a:xfrm>
            <a:off x="838201" y="6422855"/>
            <a:ext cx="2743196"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7" name="Google Shape;87;p12"/>
          <p:cNvSpPr txBox="1">
            <a:spLocks noGrp="1"/>
          </p:cNvSpPr>
          <p:nvPr>
            <p:ph type="ftr" idx="11"/>
          </p:nvPr>
        </p:nvSpPr>
        <p:spPr>
          <a:xfrm>
            <a:off x="3776136" y="6422855"/>
            <a:ext cx="427966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8" name="Google Shape;88;p12"/>
          <p:cNvSpPr txBox="1">
            <a:spLocks noGrp="1"/>
          </p:cNvSpPr>
          <p:nvPr>
            <p:ph type="sldNum" idx="12"/>
          </p:nvPr>
        </p:nvSpPr>
        <p:spPr>
          <a:xfrm>
            <a:off x="8073050" y="6422855"/>
            <a:ext cx="879759"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91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7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483" y="0"/>
            <a:ext cx="12188952" cy="931819"/>
          </a:xfrm>
          <a:prstGeom prst="rect">
            <a:avLst/>
          </a:prstGeom>
          <a:solidFill>
            <a:srgbClr val="00B0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11" name="Google Shape;11;p1"/>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marR="0" lvl="0" algn="l" rtl="0">
              <a:lnSpc>
                <a:spcPct val="85000"/>
              </a:lnSpc>
              <a:spcBef>
                <a:spcPts val="0"/>
              </a:spcBef>
              <a:spcAft>
                <a:spcPts val="0"/>
              </a:spcAft>
              <a:buClr>
                <a:schemeClr val="lt2"/>
              </a:buClr>
              <a:buSzPts val="3200"/>
              <a:buFont typeface="Quattrocento Sans"/>
              <a:buNone/>
              <a:defRPr sz="3200" b="0" i="0" u="none" strike="noStrike" cap="none">
                <a:solidFill>
                  <a:schemeClr val="lt2"/>
                </a:solidFill>
                <a:latin typeface="Quattrocento Sans"/>
                <a:ea typeface="Quattrocento Sans"/>
                <a:cs typeface="Quattrocento Sans"/>
                <a:sym typeface="Quattrocento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514350" y="1120201"/>
            <a:ext cx="11169649" cy="5097721"/>
          </a:xfrm>
          <a:prstGeom prst="rect">
            <a:avLst/>
          </a:prstGeom>
          <a:noFill/>
          <a:ln>
            <a:noFill/>
          </a:ln>
        </p:spPr>
        <p:txBody>
          <a:bodyPr spcFirstLastPara="1" wrap="square" lIns="91425" tIns="45700" rIns="91425" bIns="45700" anchor="t" anchorCtr="0">
            <a:noAutofit/>
          </a:bodyPr>
          <a:lstStyle>
            <a:lvl1pPr marL="457200" marR="0" lvl="0" indent="-368300" algn="l" rtl="0">
              <a:lnSpc>
                <a:spcPct val="90000"/>
              </a:lnSpc>
              <a:spcBef>
                <a:spcPts val="1200"/>
              </a:spcBef>
              <a:spcAft>
                <a:spcPts val="0"/>
              </a:spcAft>
              <a:buClr>
                <a:schemeClr val="dk1"/>
              </a:buClr>
              <a:buSzPts val="2200"/>
              <a:buFont typeface="Noto Sans Symbols"/>
              <a:buChar char="▪"/>
              <a:defRPr sz="2200" b="0" i="0" u="none" strike="noStrike" cap="none">
                <a:solidFill>
                  <a:schemeClr val="dk1"/>
                </a:solidFill>
                <a:latin typeface="Calibri"/>
                <a:ea typeface="Calibri"/>
                <a:cs typeface="Calibri"/>
                <a:sym typeface="Calibri"/>
              </a:defRPr>
            </a:lvl1pPr>
            <a:lvl2pPr marL="914400" marR="0" lvl="1" indent="-355600" algn="l" rtl="0">
              <a:lnSpc>
                <a:spcPct val="90000"/>
              </a:lnSpc>
              <a:spcBef>
                <a:spcPts val="200"/>
              </a:spcBef>
              <a:spcAft>
                <a:spcPts val="0"/>
              </a:spcAft>
              <a:buClr>
                <a:schemeClr val="dk1"/>
              </a:buClr>
              <a:buSzPts val="2000"/>
              <a:buFont typeface="Noto Sans Symbols"/>
              <a:buChar char="▪"/>
              <a:defRPr sz="20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400"/>
              </a:spcBef>
              <a:spcAft>
                <a:spcPts val="0"/>
              </a:spcAft>
              <a:buClr>
                <a:schemeClr val="dk1"/>
              </a:buClr>
              <a:buSzPts val="1800"/>
              <a:buFont typeface="Noto Sans Symbols"/>
              <a:buChar char="▪"/>
              <a:defRPr sz="1800" b="0" i="0" u="none" strike="noStrike" cap="none">
                <a:solidFill>
                  <a:schemeClr val="dk1"/>
                </a:solidFill>
                <a:latin typeface="Calibri"/>
                <a:ea typeface="Calibri"/>
                <a:cs typeface="Calibri"/>
                <a:sym typeface="Calibri"/>
              </a:defRPr>
            </a:lvl3pPr>
            <a:lvl4pPr marL="1828800" marR="0" lvl="3"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4pPr>
            <a:lvl5pPr marL="2286000" marR="0" lvl="4"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5pPr>
            <a:lvl6pPr marL="2743200" marR="0" lvl="5"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6pPr>
            <a:lvl7pPr marL="3200400" marR="0" lvl="6"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lnSpc>
                <a:spcPct val="90000"/>
              </a:lnSpc>
              <a:spcBef>
                <a:spcPts val="400"/>
              </a:spcBef>
              <a:spcAft>
                <a:spcPts val="40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marR="0" lvl="0" algn="l" rtl="0">
              <a:spcBef>
                <a:spcPts val="0"/>
              </a:spcBef>
              <a:spcAft>
                <a:spcPts val="0"/>
              </a:spcAft>
              <a:buSzPts val="1400"/>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14" name="Google Shape;14;p1"/>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15" name="Google Shape;15;p1"/>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marR="0" lvl="0" indent="0" algn="r" rtl="0">
              <a:spcBef>
                <a:spcPts val="0"/>
              </a:spcBef>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L="0" marR="0" lvl="1"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2pPr>
            <a:lvl3pPr marL="0" marR="0" lvl="2"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3pPr>
            <a:lvl4pPr marL="0" marR="0" lvl="3"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4pPr>
            <a:lvl5pPr marL="0" marR="0" lvl="4"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5pPr>
            <a:lvl6pPr marL="0" marR="0" lvl="5"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6pPr>
            <a:lvl7pPr marL="0" marR="0" lvl="6"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7pPr>
            <a:lvl8pPr marL="0" marR="0" lvl="7"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8pPr>
            <a:lvl9pPr marL="0" marR="0" lvl="8"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16" name="Google Shape;16;p1"/>
          <p:cNvPicPr preferRelativeResize="0"/>
          <p:nvPr/>
        </p:nvPicPr>
        <p:blipFill rotWithShape="1">
          <a:blip r:embed="rId13">
            <a:alphaModFix/>
          </a:blip>
          <a:srcRect/>
          <a:stretch/>
        </p:blipFill>
        <p:spPr>
          <a:xfrm>
            <a:off x="10871200" y="340356"/>
            <a:ext cx="835024" cy="439485"/>
          </a:xfrm>
          <a:prstGeom prst="rect">
            <a:avLst/>
          </a:prstGeom>
          <a:noFill/>
          <a:ln>
            <a:noFill/>
          </a:ln>
        </p:spPr>
      </p:pic>
    </p:spTree>
    <p:extLst>
      <p:ext uri="{BB962C8B-B14F-4D97-AF65-F5344CB8AC3E}">
        <p14:creationId xmlns:p14="http://schemas.microsoft.com/office/powerpoint/2010/main" val="315305070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www.facebook.com/LotusQualityAssurance/" TargetMode="External"/><Relationship Id="rId7" Type="http://schemas.openxmlformats.org/officeDocument/2006/relationships/hyperlink" Target="https://twitter.com/LQA_HQ"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hyperlink" Target="https://www.linkedin.com/company/lqa" TargetMode="External"/><Relationship Id="rId4" Type="http://schemas.openxmlformats.org/officeDocument/2006/relationships/image" Target="../media/image11.png"/><Relationship Id="rId9"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a:stretch/>
        </p:blipFill>
        <p:spPr>
          <a:xfrm>
            <a:off x="1" y="0"/>
            <a:ext cx="12192000" cy="68682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6" name="Google Shape;86;p13"/>
          <p:cNvSpPr/>
          <p:nvPr/>
        </p:nvSpPr>
        <p:spPr>
          <a:xfrm>
            <a:off x="277091" y="266066"/>
            <a:ext cx="8686800"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0" i="0" strike="noStrike" cap="none" dirty="0" err="1">
                <a:solidFill>
                  <a:schemeClr val="lt1"/>
                </a:solidFill>
                <a:latin typeface="Calibri"/>
                <a:ea typeface="Calibri"/>
                <a:cs typeface="Calibri"/>
                <a:sym typeface="Calibri"/>
              </a:rPr>
              <a:t>Học</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lập</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trình</a:t>
            </a:r>
            <a:r>
              <a:rPr lang="en-US" sz="4400" b="0" i="0" strike="noStrike" cap="none" dirty="0">
                <a:solidFill>
                  <a:schemeClr val="lt1"/>
                </a:solidFill>
                <a:latin typeface="Calibri"/>
                <a:ea typeface="Calibri"/>
                <a:cs typeface="Calibri"/>
                <a:sym typeface="Calibri"/>
              </a:rPr>
              <a:t> My</a:t>
            </a:r>
            <a:r>
              <a:rPr lang="en-US" sz="4400" dirty="0">
                <a:solidFill>
                  <a:schemeClr val="lt1"/>
                </a:solidFill>
                <a:latin typeface="Calibri"/>
                <a:ea typeface="Calibri"/>
                <a:cs typeface="Calibri"/>
                <a:sym typeface="Calibri"/>
              </a:rPr>
              <a:t>SQL</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cơ</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bản</a:t>
            </a:r>
            <a:endParaRPr dirty="0"/>
          </a:p>
        </p:txBody>
      </p:sp>
      <p:sp>
        <p:nvSpPr>
          <p:cNvPr id="87" name="Google Shape;87;p13"/>
          <p:cNvSpPr txBox="1"/>
          <p:nvPr/>
        </p:nvSpPr>
        <p:spPr>
          <a:xfrm>
            <a:off x="5401847" y="6372225"/>
            <a:ext cx="1484728" cy="47543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b="0" u="none" dirty="0">
                <a:solidFill>
                  <a:schemeClr val="lt1"/>
                </a:solidFill>
                <a:latin typeface="Calibri"/>
                <a:ea typeface="Calibri"/>
                <a:cs typeface="Calibri"/>
                <a:sym typeface="Calibri"/>
              </a:rPr>
              <a:t>Hanoi 202</a:t>
            </a:r>
            <a:r>
              <a:rPr lang="en-US" sz="2000" dirty="0">
                <a:solidFill>
                  <a:schemeClr val="lt1"/>
                </a:solidFill>
                <a:latin typeface="Calibri"/>
                <a:ea typeface="Calibri"/>
                <a:cs typeface="Calibri"/>
                <a:sym typeface="Calibri"/>
              </a:rPr>
              <a:t>2</a:t>
            </a:r>
            <a:endParaRPr dirty="0"/>
          </a:p>
        </p:txBody>
      </p:sp>
      <p:grpSp>
        <p:nvGrpSpPr>
          <p:cNvPr id="6" name="Group 5"/>
          <p:cNvGrpSpPr/>
          <p:nvPr/>
        </p:nvGrpSpPr>
        <p:grpSpPr>
          <a:xfrm>
            <a:off x="10473056" y="266066"/>
            <a:ext cx="1718945" cy="1715134"/>
            <a:chOff x="0" y="0"/>
            <a:chExt cx="1719154" cy="1715581"/>
          </a:xfrm>
          <a:effectLst>
            <a:outerShdw blurRad="63500" sx="102000" sy="102000" algn="ctr" rotWithShape="0">
              <a:prstClr val="black">
                <a:alpha val="40000"/>
              </a:prstClr>
            </a:outerShdw>
          </a:effectLst>
        </p:grpSpPr>
        <p:sp>
          <p:nvSpPr>
            <p:cNvPr id="8" name="Freeform 7"/>
            <p:cNvSpPr>
              <a:spLocks noEditPoints="1"/>
            </p:cNvSpPr>
            <p:nvPr/>
          </p:nvSpPr>
          <p:spPr bwMode="auto">
            <a:xfrm>
              <a:off x="0" y="0"/>
              <a:ext cx="1638300" cy="1214120"/>
            </a:xfrm>
            <a:custGeom>
              <a:avLst/>
              <a:gdLst>
                <a:gd name="T0" fmla="*/ 258 w 516"/>
                <a:gd name="T1" fmla="*/ 6 h 382"/>
                <a:gd name="T2" fmla="*/ 258 w 516"/>
                <a:gd name="T3" fmla="*/ 345 h 382"/>
                <a:gd name="T4" fmla="*/ 144 w 516"/>
                <a:gd name="T5" fmla="*/ 117 h 382"/>
                <a:gd name="T6" fmla="*/ 258 w 516"/>
                <a:gd name="T7" fmla="*/ 311 h 382"/>
                <a:gd name="T8" fmla="*/ 60 w 516"/>
                <a:gd name="T9" fmla="*/ 62 h 382"/>
                <a:gd name="T10" fmla="*/ 81 w 516"/>
                <a:gd name="T11" fmla="*/ 87 h 382"/>
                <a:gd name="T12" fmla="*/ 86 w 516"/>
                <a:gd name="T13" fmla="*/ 96 h 382"/>
                <a:gd name="T14" fmla="*/ 41 w 516"/>
                <a:gd name="T15" fmla="*/ 178 h 382"/>
                <a:gd name="T16" fmla="*/ 41 w 516"/>
                <a:gd name="T17" fmla="*/ 178 h 382"/>
                <a:gd name="T18" fmla="*/ 50 w 516"/>
                <a:gd name="T19" fmla="*/ 223 h 382"/>
                <a:gd name="T20" fmla="*/ 60 w 516"/>
                <a:gd name="T21" fmla="*/ 227 h 382"/>
                <a:gd name="T22" fmla="*/ 93 w 516"/>
                <a:gd name="T23" fmla="*/ 303 h 382"/>
                <a:gd name="T24" fmla="*/ 126 w 516"/>
                <a:gd name="T25" fmla="*/ 335 h 382"/>
                <a:gd name="T26" fmla="*/ 126 w 516"/>
                <a:gd name="T27" fmla="*/ 335 h 382"/>
                <a:gd name="T28" fmla="*/ 154 w 516"/>
                <a:gd name="T29" fmla="*/ 354 h 382"/>
                <a:gd name="T30" fmla="*/ 141 w 516"/>
                <a:gd name="T31" fmla="*/ 382 h 382"/>
                <a:gd name="T32" fmla="*/ 167 w 516"/>
                <a:gd name="T33" fmla="*/ 360 h 382"/>
                <a:gd name="T34" fmla="*/ 40 w 516"/>
                <a:gd name="T35" fmla="*/ 22 h 382"/>
                <a:gd name="T36" fmla="*/ 39 w 516"/>
                <a:gd name="T37" fmla="*/ 92 h 382"/>
                <a:gd name="T38" fmla="*/ 39 w 516"/>
                <a:gd name="T39" fmla="*/ 179 h 382"/>
                <a:gd name="T40" fmla="*/ 39 w 516"/>
                <a:gd name="T41" fmla="*/ 179 h 382"/>
                <a:gd name="T42" fmla="*/ 18 w 516"/>
                <a:gd name="T43" fmla="*/ 219 h 382"/>
                <a:gd name="T44" fmla="*/ 13 w 516"/>
                <a:gd name="T45" fmla="*/ 230 h 382"/>
                <a:gd name="T46" fmla="*/ 62 w 516"/>
                <a:gd name="T47" fmla="*/ 277 h 382"/>
                <a:gd name="T48" fmla="*/ 124 w 516"/>
                <a:gd name="T49" fmla="*/ 337 h 382"/>
                <a:gd name="T50" fmla="*/ 124 w 516"/>
                <a:gd name="T51" fmla="*/ 337 h 382"/>
                <a:gd name="T52" fmla="*/ 427 w 516"/>
                <a:gd name="T53" fmla="*/ 38 h 382"/>
                <a:gd name="T54" fmla="*/ 442 w 516"/>
                <a:gd name="T55" fmla="*/ 55 h 382"/>
                <a:gd name="T56" fmla="*/ 430 w 516"/>
                <a:gd name="T57" fmla="*/ 96 h 382"/>
                <a:gd name="T58" fmla="*/ 439 w 516"/>
                <a:gd name="T59" fmla="*/ 134 h 382"/>
                <a:gd name="T60" fmla="*/ 439 w 516"/>
                <a:gd name="T61" fmla="*/ 134 h 382"/>
                <a:gd name="T62" fmla="*/ 466 w 516"/>
                <a:gd name="T63" fmla="*/ 223 h 382"/>
                <a:gd name="T64" fmla="*/ 456 w 516"/>
                <a:gd name="T65" fmla="*/ 227 h 382"/>
                <a:gd name="T66" fmla="*/ 438 w 516"/>
                <a:gd name="T67" fmla="*/ 267 h 382"/>
                <a:gd name="T68" fmla="*/ 398 w 516"/>
                <a:gd name="T69" fmla="*/ 278 h 382"/>
                <a:gd name="T70" fmla="*/ 398 w 516"/>
                <a:gd name="T71" fmla="*/ 278 h 382"/>
                <a:gd name="T72" fmla="*/ 467 w 516"/>
                <a:gd name="T73" fmla="*/ 87 h 382"/>
                <a:gd name="T74" fmla="*/ 503 w 516"/>
                <a:gd name="T75" fmla="*/ 117 h 382"/>
                <a:gd name="T76" fmla="*/ 477 w 516"/>
                <a:gd name="T77" fmla="*/ 179 h 382"/>
                <a:gd name="T78" fmla="*/ 498 w 516"/>
                <a:gd name="T79" fmla="*/ 219 h 382"/>
                <a:gd name="T80" fmla="*/ 498 w 516"/>
                <a:gd name="T81" fmla="*/ 219 h 382"/>
                <a:gd name="T82" fmla="*/ 504 w 516"/>
                <a:gd name="T83" fmla="*/ 230 h 382"/>
                <a:gd name="T84" fmla="*/ 454 w 516"/>
                <a:gd name="T85" fmla="*/ 312 h 382"/>
                <a:gd name="T86" fmla="*/ 392 w 516"/>
                <a:gd name="T87" fmla="*/ 337 h 382"/>
                <a:gd name="T88" fmla="*/ 390 w 516"/>
                <a:gd name="T89" fmla="*/ 349 h 382"/>
                <a:gd name="T90" fmla="*/ 370 w 516"/>
                <a:gd name="T91" fmla="*/ 306 h 382"/>
                <a:gd name="T92" fmla="*/ 313 w 516"/>
                <a:gd name="T93" fmla="*/ 380 h 382"/>
                <a:gd name="T94" fmla="*/ 390 w 516"/>
                <a:gd name="T95" fmla="*/ 349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6" h="382">
                  <a:moveTo>
                    <a:pt x="382" y="250"/>
                  </a:moveTo>
                  <a:cubicBezTo>
                    <a:pt x="408" y="184"/>
                    <a:pt x="405" y="84"/>
                    <a:pt x="405" y="84"/>
                  </a:cubicBezTo>
                  <a:cubicBezTo>
                    <a:pt x="405" y="84"/>
                    <a:pt x="398" y="86"/>
                    <a:pt x="387" y="86"/>
                  </a:cubicBezTo>
                  <a:cubicBezTo>
                    <a:pt x="357" y="86"/>
                    <a:pt x="294" y="76"/>
                    <a:pt x="258" y="6"/>
                  </a:cubicBezTo>
                  <a:cubicBezTo>
                    <a:pt x="222" y="76"/>
                    <a:pt x="159" y="86"/>
                    <a:pt x="129" y="86"/>
                  </a:cubicBezTo>
                  <a:cubicBezTo>
                    <a:pt x="118" y="86"/>
                    <a:pt x="111" y="84"/>
                    <a:pt x="111" y="84"/>
                  </a:cubicBezTo>
                  <a:cubicBezTo>
                    <a:pt x="111" y="84"/>
                    <a:pt x="108" y="184"/>
                    <a:pt x="134" y="250"/>
                  </a:cubicBezTo>
                  <a:cubicBezTo>
                    <a:pt x="160" y="315"/>
                    <a:pt x="258" y="345"/>
                    <a:pt x="258" y="345"/>
                  </a:cubicBezTo>
                  <a:cubicBezTo>
                    <a:pt x="258" y="345"/>
                    <a:pt x="356" y="315"/>
                    <a:pt x="382" y="250"/>
                  </a:cubicBezTo>
                  <a:close/>
                  <a:moveTo>
                    <a:pt x="258" y="311"/>
                  </a:moveTo>
                  <a:cubicBezTo>
                    <a:pt x="231" y="301"/>
                    <a:pt x="179" y="274"/>
                    <a:pt x="164" y="237"/>
                  </a:cubicBezTo>
                  <a:cubicBezTo>
                    <a:pt x="149" y="200"/>
                    <a:pt x="145" y="150"/>
                    <a:pt x="144" y="117"/>
                  </a:cubicBezTo>
                  <a:cubicBezTo>
                    <a:pt x="174" y="115"/>
                    <a:pt x="220" y="104"/>
                    <a:pt x="258" y="62"/>
                  </a:cubicBezTo>
                  <a:cubicBezTo>
                    <a:pt x="296" y="104"/>
                    <a:pt x="342" y="115"/>
                    <a:pt x="372" y="117"/>
                  </a:cubicBezTo>
                  <a:cubicBezTo>
                    <a:pt x="371" y="152"/>
                    <a:pt x="366" y="202"/>
                    <a:pt x="352" y="237"/>
                  </a:cubicBezTo>
                  <a:cubicBezTo>
                    <a:pt x="337" y="274"/>
                    <a:pt x="286" y="300"/>
                    <a:pt x="258" y="311"/>
                  </a:cubicBezTo>
                  <a:close/>
                  <a:moveTo>
                    <a:pt x="89" y="38"/>
                  </a:moveTo>
                  <a:cubicBezTo>
                    <a:pt x="100" y="22"/>
                    <a:pt x="102" y="0"/>
                    <a:pt x="102" y="0"/>
                  </a:cubicBezTo>
                  <a:cubicBezTo>
                    <a:pt x="102" y="0"/>
                    <a:pt x="79" y="4"/>
                    <a:pt x="66" y="22"/>
                  </a:cubicBezTo>
                  <a:cubicBezTo>
                    <a:pt x="54" y="41"/>
                    <a:pt x="60" y="63"/>
                    <a:pt x="60" y="62"/>
                  </a:cubicBezTo>
                  <a:cubicBezTo>
                    <a:pt x="60" y="62"/>
                    <a:pt x="79" y="54"/>
                    <a:pt x="89" y="38"/>
                  </a:cubicBezTo>
                  <a:close/>
                  <a:moveTo>
                    <a:pt x="74" y="55"/>
                  </a:moveTo>
                  <a:cubicBezTo>
                    <a:pt x="58" y="63"/>
                    <a:pt x="51" y="88"/>
                    <a:pt x="51" y="88"/>
                  </a:cubicBezTo>
                  <a:cubicBezTo>
                    <a:pt x="51" y="88"/>
                    <a:pt x="67" y="95"/>
                    <a:pt x="81" y="87"/>
                  </a:cubicBezTo>
                  <a:cubicBezTo>
                    <a:pt x="94" y="79"/>
                    <a:pt x="103" y="59"/>
                    <a:pt x="103" y="59"/>
                  </a:cubicBezTo>
                  <a:cubicBezTo>
                    <a:pt x="103" y="59"/>
                    <a:pt x="89" y="48"/>
                    <a:pt x="74" y="55"/>
                  </a:cubicBezTo>
                  <a:close/>
                  <a:moveTo>
                    <a:pt x="70" y="126"/>
                  </a:moveTo>
                  <a:cubicBezTo>
                    <a:pt x="82" y="116"/>
                    <a:pt x="86" y="96"/>
                    <a:pt x="86" y="96"/>
                  </a:cubicBezTo>
                  <a:cubicBezTo>
                    <a:pt x="86" y="96"/>
                    <a:pt x="70" y="87"/>
                    <a:pt x="57" y="97"/>
                  </a:cubicBezTo>
                  <a:cubicBezTo>
                    <a:pt x="43" y="108"/>
                    <a:pt x="41" y="133"/>
                    <a:pt x="42" y="133"/>
                  </a:cubicBezTo>
                  <a:cubicBezTo>
                    <a:pt x="42" y="133"/>
                    <a:pt x="59" y="137"/>
                    <a:pt x="70" y="126"/>
                  </a:cubicBezTo>
                  <a:close/>
                  <a:moveTo>
                    <a:pt x="41" y="178"/>
                  </a:moveTo>
                  <a:cubicBezTo>
                    <a:pt x="42" y="179"/>
                    <a:pt x="59" y="179"/>
                    <a:pt x="68" y="166"/>
                  </a:cubicBezTo>
                  <a:cubicBezTo>
                    <a:pt x="77" y="154"/>
                    <a:pt x="77" y="134"/>
                    <a:pt x="78" y="134"/>
                  </a:cubicBezTo>
                  <a:cubicBezTo>
                    <a:pt x="78" y="134"/>
                    <a:pt x="60" y="129"/>
                    <a:pt x="49" y="141"/>
                  </a:cubicBezTo>
                  <a:cubicBezTo>
                    <a:pt x="38" y="154"/>
                    <a:pt x="41" y="179"/>
                    <a:pt x="41" y="178"/>
                  </a:cubicBezTo>
                  <a:close/>
                  <a:moveTo>
                    <a:pt x="74" y="206"/>
                  </a:moveTo>
                  <a:cubicBezTo>
                    <a:pt x="80" y="192"/>
                    <a:pt x="77" y="172"/>
                    <a:pt x="77" y="172"/>
                  </a:cubicBezTo>
                  <a:cubicBezTo>
                    <a:pt x="77" y="172"/>
                    <a:pt x="59" y="171"/>
                    <a:pt x="50" y="185"/>
                  </a:cubicBezTo>
                  <a:cubicBezTo>
                    <a:pt x="42" y="199"/>
                    <a:pt x="50" y="223"/>
                    <a:pt x="50" y="223"/>
                  </a:cubicBezTo>
                  <a:cubicBezTo>
                    <a:pt x="50" y="223"/>
                    <a:pt x="67" y="220"/>
                    <a:pt x="74" y="206"/>
                  </a:cubicBezTo>
                  <a:close/>
                  <a:moveTo>
                    <a:pt x="87" y="243"/>
                  </a:moveTo>
                  <a:cubicBezTo>
                    <a:pt x="91" y="228"/>
                    <a:pt x="83" y="210"/>
                    <a:pt x="83" y="210"/>
                  </a:cubicBezTo>
                  <a:cubicBezTo>
                    <a:pt x="84" y="210"/>
                    <a:pt x="66" y="212"/>
                    <a:pt x="60" y="227"/>
                  </a:cubicBezTo>
                  <a:cubicBezTo>
                    <a:pt x="55" y="243"/>
                    <a:pt x="67" y="265"/>
                    <a:pt x="67" y="265"/>
                  </a:cubicBezTo>
                  <a:cubicBezTo>
                    <a:pt x="68" y="265"/>
                    <a:pt x="84" y="258"/>
                    <a:pt x="87" y="243"/>
                  </a:cubicBezTo>
                  <a:close/>
                  <a:moveTo>
                    <a:pt x="78" y="267"/>
                  </a:moveTo>
                  <a:cubicBezTo>
                    <a:pt x="76" y="284"/>
                    <a:pt x="93" y="303"/>
                    <a:pt x="93" y="303"/>
                  </a:cubicBezTo>
                  <a:cubicBezTo>
                    <a:pt x="93" y="303"/>
                    <a:pt x="107" y="293"/>
                    <a:pt x="108" y="277"/>
                  </a:cubicBezTo>
                  <a:cubicBezTo>
                    <a:pt x="108" y="262"/>
                    <a:pt x="97" y="246"/>
                    <a:pt x="97" y="245"/>
                  </a:cubicBezTo>
                  <a:cubicBezTo>
                    <a:pt x="98" y="245"/>
                    <a:pt x="80" y="251"/>
                    <a:pt x="78" y="267"/>
                  </a:cubicBezTo>
                  <a:close/>
                  <a:moveTo>
                    <a:pt x="126" y="335"/>
                  </a:moveTo>
                  <a:cubicBezTo>
                    <a:pt x="126" y="336"/>
                    <a:pt x="138" y="323"/>
                    <a:pt x="135" y="307"/>
                  </a:cubicBezTo>
                  <a:cubicBezTo>
                    <a:pt x="132" y="292"/>
                    <a:pt x="118" y="278"/>
                    <a:pt x="118" y="278"/>
                  </a:cubicBezTo>
                  <a:cubicBezTo>
                    <a:pt x="118" y="278"/>
                    <a:pt x="103" y="287"/>
                    <a:pt x="104" y="303"/>
                  </a:cubicBezTo>
                  <a:cubicBezTo>
                    <a:pt x="105" y="320"/>
                    <a:pt x="126" y="336"/>
                    <a:pt x="126" y="335"/>
                  </a:cubicBezTo>
                  <a:close/>
                  <a:moveTo>
                    <a:pt x="169" y="332"/>
                  </a:moveTo>
                  <a:cubicBezTo>
                    <a:pt x="163" y="317"/>
                    <a:pt x="146" y="306"/>
                    <a:pt x="146" y="306"/>
                  </a:cubicBezTo>
                  <a:cubicBezTo>
                    <a:pt x="146" y="306"/>
                    <a:pt x="132" y="318"/>
                    <a:pt x="137" y="334"/>
                  </a:cubicBezTo>
                  <a:cubicBezTo>
                    <a:pt x="139" y="342"/>
                    <a:pt x="147" y="349"/>
                    <a:pt x="154" y="354"/>
                  </a:cubicBezTo>
                  <a:cubicBezTo>
                    <a:pt x="153" y="355"/>
                    <a:pt x="153" y="356"/>
                    <a:pt x="152" y="357"/>
                  </a:cubicBezTo>
                  <a:cubicBezTo>
                    <a:pt x="144" y="353"/>
                    <a:pt x="134" y="349"/>
                    <a:pt x="126" y="349"/>
                  </a:cubicBezTo>
                  <a:cubicBezTo>
                    <a:pt x="108" y="347"/>
                    <a:pt x="98" y="362"/>
                    <a:pt x="98" y="362"/>
                  </a:cubicBezTo>
                  <a:cubicBezTo>
                    <a:pt x="98" y="362"/>
                    <a:pt x="121" y="382"/>
                    <a:pt x="141" y="382"/>
                  </a:cubicBezTo>
                  <a:cubicBezTo>
                    <a:pt x="157" y="381"/>
                    <a:pt x="163" y="368"/>
                    <a:pt x="165" y="364"/>
                  </a:cubicBezTo>
                  <a:cubicBezTo>
                    <a:pt x="177" y="370"/>
                    <a:pt x="190" y="376"/>
                    <a:pt x="203" y="380"/>
                  </a:cubicBezTo>
                  <a:cubicBezTo>
                    <a:pt x="204" y="378"/>
                    <a:pt x="204" y="377"/>
                    <a:pt x="205" y="375"/>
                  </a:cubicBezTo>
                  <a:cubicBezTo>
                    <a:pt x="191" y="371"/>
                    <a:pt x="179" y="366"/>
                    <a:pt x="167" y="360"/>
                  </a:cubicBezTo>
                  <a:cubicBezTo>
                    <a:pt x="169" y="357"/>
                    <a:pt x="175" y="344"/>
                    <a:pt x="169" y="332"/>
                  </a:cubicBezTo>
                  <a:close/>
                  <a:moveTo>
                    <a:pt x="49" y="87"/>
                  </a:moveTo>
                  <a:cubicBezTo>
                    <a:pt x="49" y="87"/>
                    <a:pt x="58" y="64"/>
                    <a:pt x="57" y="47"/>
                  </a:cubicBezTo>
                  <a:cubicBezTo>
                    <a:pt x="56" y="29"/>
                    <a:pt x="40" y="22"/>
                    <a:pt x="40" y="22"/>
                  </a:cubicBezTo>
                  <a:cubicBezTo>
                    <a:pt x="39" y="21"/>
                    <a:pt x="23" y="48"/>
                    <a:pt x="27" y="66"/>
                  </a:cubicBezTo>
                  <a:cubicBezTo>
                    <a:pt x="31" y="85"/>
                    <a:pt x="49" y="87"/>
                    <a:pt x="49" y="87"/>
                  </a:cubicBezTo>
                  <a:close/>
                  <a:moveTo>
                    <a:pt x="39" y="133"/>
                  </a:moveTo>
                  <a:cubicBezTo>
                    <a:pt x="39" y="132"/>
                    <a:pt x="44" y="109"/>
                    <a:pt x="39" y="92"/>
                  </a:cubicBezTo>
                  <a:cubicBezTo>
                    <a:pt x="34" y="76"/>
                    <a:pt x="16" y="72"/>
                    <a:pt x="16" y="72"/>
                  </a:cubicBezTo>
                  <a:cubicBezTo>
                    <a:pt x="16" y="72"/>
                    <a:pt x="6" y="100"/>
                    <a:pt x="14" y="117"/>
                  </a:cubicBezTo>
                  <a:cubicBezTo>
                    <a:pt x="21" y="134"/>
                    <a:pt x="39" y="132"/>
                    <a:pt x="39" y="133"/>
                  </a:cubicBezTo>
                  <a:close/>
                  <a:moveTo>
                    <a:pt x="39" y="179"/>
                  </a:moveTo>
                  <a:cubicBezTo>
                    <a:pt x="39" y="178"/>
                    <a:pt x="39" y="155"/>
                    <a:pt x="31" y="140"/>
                  </a:cubicBezTo>
                  <a:cubicBezTo>
                    <a:pt x="22" y="125"/>
                    <a:pt x="4" y="124"/>
                    <a:pt x="4" y="125"/>
                  </a:cubicBezTo>
                  <a:cubicBezTo>
                    <a:pt x="4" y="124"/>
                    <a:pt x="0" y="154"/>
                    <a:pt x="11" y="169"/>
                  </a:cubicBezTo>
                  <a:cubicBezTo>
                    <a:pt x="22" y="183"/>
                    <a:pt x="39" y="178"/>
                    <a:pt x="39" y="179"/>
                  </a:cubicBezTo>
                  <a:close/>
                  <a:moveTo>
                    <a:pt x="48" y="224"/>
                  </a:moveTo>
                  <a:cubicBezTo>
                    <a:pt x="48" y="223"/>
                    <a:pt x="43" y="200"/>
                    <a:pt x="32" y="187"/>
                  </a:cubicBezTo>
                  <a:cubicBezTo>
                    <a:pt x="21" y="174"/>
                    <a:pt x="3" y="177"/>
                    <a:pt x="3" y="178"/>
                  </a:cubicBezTo>
                  <a:cubicBezTo>
                    <a:pt x="3" y="178"/>
                    <a:pt x="4" y="207"/>
                    <a:pt x="18" y="219"/>
                  </a:cubicBezTo>
                  <a:cubicBezTo>
                    <a:pt x="32" y="232"/>
                    <a:pt x="48" y="223"/>
                    <a:pt x="48" y="224"/>
                  </a:cubicBezTo>
                  <a:close/>
                  <a:moveTo>
                    <a:pt x="65" y="266"/>
                  </a:moveTo>
                  <a:cubicBezTo>
                    <a:pt x="65" y="266"/>
                    <a:pt x="56" y="244"/>
                    <a:pt x="43" y="233"/>
                  </a:cubicBezTo>
                  <a:cubicBezTo>
                    <a:pt x="29" y="223"/>
                    <a:pt x="13" y="230"/>
                    <a:pt x="13" y="230"/>
                  </a:cubicBezTo>
                  <a:cubicBezTo>
                    <a:pt x="12" y="230"/>
                    <a:pt x="19" y="258"/>
                    <a:pt x="35" y="268"/>
                  </a:cubicBezTo>
                  <a:cubicBezTo>
                    <a:pt x="51" y="277"/>
                    <a:pt x="65" y="266"/>
                    <a:pt x="65" y="266"/>
                  </a:cubicBezTo>
                  <a:close/>
                  <a:moveTo>
                    <a:pt x="91" y="304"/>
                  </a:moveTo>
                  <a:cubicBezTo>
                    <a:pt x="91" y="304"/>
                    <a:pt x="77" y="284"/>
                    <a:pt x="62" y="277"/>
                  </a:cubicBezTo>
                  <a:cubicBezTo>
                    <a:pt x="46" y="269"/>
                    <a:pt x="32" y="279"/>
                    <a:pt x="32" y="279"/>
                  </a:cubicBezTo>
                  <a:cubicBezTo>
                    <a:pt x="31" y="279"/>
                    <a:pt x="44" y="306"/>
                    <a:pt x="62" y="312"/>
                  </a:cubicBezTo>
                  <a:cubicBezTo>
                    <a:pt x="79" y="318"/>
                    <a:pt x="91" y="304"/>
                    <a:pt x="91" y="304"/>
                  </a:cubicBezTo>
                  <a:close/>
                  <a:moveTo>
                    <a:pt x="124" y="337"/>
                  </a:moveTo>
                  <a:cubicBezTo>
                    <a:pt x="124" y="337"/>
                    <a:pt x="106" y="320"/>
                    <a:pt x="90" y="316"/>
                  </a:cubicBezTo>
                  <a:cubicBezTo>
                    <a:pt x="73" y="311"/>
                    <a:pt x="61" y="324"/>
                    <a:pt x="61" y="324"/>
                  </a:cubicBezTo>
                  <a:cubicBezTo>
                    <a:pt x="60" y="324"/>
                    <a:pt x="78" y="348"/>
                    <a:pt x="97" y="350"/>
                  </a:cubicBezTo>
                  <a:cubicBezTo>
                    <a:pt x="115" y="353"/>
                    <a:pt x="124" y="337"/>
                    <a:pt x="124" y="337"/>
                  </a:cubicBezTo>
                  <a:close/>
                  <a:moveTo>
                    <a:pt x="456" y="62"/>
                  </a:moveTo>
                  <a:cubicBezTo>
                    <a:pt x="456" y="63"/>
                    <a:pt x="462" y="41"/>
                    <a:pt x="450" y="22"/>
                  </a:cubicBezTo>
                  <a:cubicBezTo>
                    <a:pt x="437" y="4"/>
                    <a:pt x="414" y="0"/>
                    <a:pt x="414" y="0"/>
                  </a:cubicBezTo>
                  <a:cubicBezTo>
                    <a:pt x="414" y="0"/>
                    <a:pt x="416" y="22"/>
                    <a:pt x="427" y="38"/>
                  </a:cubicBezTo>
                  <a:cubicBezTo>
                    <a:pt x="438" y="54"/>
                    <a:pt x="456" y="62"/>
                    <a:pt x="456" y="62"/>
                  </a:cubicBezTo>
                  <a:close/>
                  <a:moveTo>
                    <a:pt x="435" y="87"/>
                  </a:moveTo>
                  <a:cubicBezTo>
                    <a:pt x="449" y="95"/>
                    <a:pt x="465" y="88"/>
                    <a:pt x="465" y="88"/>
                  </a:cubicBezTo>
                  <a:cubicBezTo>
                    <a:pt x="465" y="88"/>
                    <a:pt x="458" y="63"/>
                    <a:pt x="442" y="55"/>
                  </a:cubicBezTo>
                  <a:cubicBezTo>
                    <a:pt x="427" y="48"/>
                    <a:pt x="413" y="59"/>
                    <a:pt x="413" y="59"/>
                  </a:cubicBezTo>
                  <a:cubicBezTo>
                    <a:pt x="413" y="59"/>
                    <a:pt x="422" y="79"/>
                    <a:pt x="435" y="87"/>
                  </a:cubicBezTo>
                  <a:close/>
                  <a:moveTo>
                    <a:pt x="459" y="97"/>
                  </a:moveTo>
                  <a:cubicBezTo>
                    <a:pt x="446" y="87"/>
                    <a:pt x="430" y="96"/>
                    <a:pt x="430" y="96"/>
                  </a:cubicBezTo>
                  <a:cubicBezTo>
                    <a:pt x="430" y="96"/>
                    <a:pt x="435" y="116"/>
                    <a:pt x="446" y="126"/>
                  </a:cubicBezTo>
                  <a:cubicBezTo>
                    <a:pt x="457" y="137"/>
                    <a:pt x="474" y="133"/>
                    <a:pt x="474" y="133"/>
                  </a:cubicBezTo>
                  <a:cubicBezTo>
                    <a:pt x="475" y="133"/>
                    <a:pt x="473" y="108"/>
                    <a:pt x="459" y="97"/>
                  </a:cubicBezTo>
                  <a:close/>
                  <a:moveTo>
                    <a:pt x="439" y="134"/>
                  </a:moveTo>
                  <a:cubicBezTo>
                    <a:pt x="439" y="134"/>
                    <a:pt x="439" y="154"/>
                    <a:pt x="448" y="166"/>
                  </a:cubicBezTo>
                  <a:cubicBezTo>
                    <a:pt x="457" y="179"/>
                    <a:pt x="475" y="179"/>
                    <a:pt x="475" y="178"/>
                  </a:cubicBezTo>
                  <a:cubicBezTo>
                    <a:pt x="475" y="179"/>
                    <a:pt x="478" y="154"/>
                    <a:pt x="467" y="141"/>
                  </a:cubicBezTo>
                  <a:cubicBezTo>
                    <a:pt x="456" y="129"/>
                    <a:pt x="439" y="134"/>
                    <a:pt x="439" y="134"/>
                  </a:cubicBezTo>
                  <a:close/>
                  <a:moveTo>
                    <a:pt x="466" y="185"/>
                  </a:moveTo>
                  <a:cubicBezTo>
                    <a:pt x="457" y="171"/>
                    <a:pt x="439" y="172"/>
                    <a:pt x="439" y="172"/>
                  </a:cubicBezTo>
                  <a:cubicBezTo>
                    <a:pt x="440" y="172"/>
                    <a:pt x="436" y="192"/>
                    <a:pt x="442" y="206"/>
                  </a:cubicBezTo>
                  <a:cubicBezTo>
                    <a:pt x="449" y="220"/>
                    <a:pt x="466" y="223"/>
                    <a:pt x="466" y="223"/>
                  </a:cubicBezTo>
                  <a:cubicBezTo>
                    <a:pt x="466" y="223"/>
                    <a:pt x="474" y="199"/>
                    <a:pt x="466" y="185"/>
                  </a:cubicBezTo>
                  <a:close/>
                  <a:moveTo>
                    <a:pt x="429" y="243"/>
                  </a:moveTo>
                  <a:cubicBezTo>
                    <a:pt x="432" y="258"/>
                    <a:pt x="449" y="265"/>
                    <a:pt x="449" y="265"/>
                  </a:cubicBezTo>
                  <a:cubicBezTo>
                    <a:pt x="449" y="265"/>
                    <a:pt x="462" y="243"/>
                    <a:pt x="456" y="227"/>
                  </a:cubicBezTo>
                  <a:cubicBezTo>
                    <a:pt x="451" y="212"/>
                    <a:pt x="432" y="210"/>
                    <a:pt x="433" y="210"/>
                  </a:cubicBezTo>
                  <a:cubicBezTo>
                    <a:pt x="433" y="210"/>
                    <a:pt x="425" y="228"/>
                    <a:pt x="429" y="243"/>
                  </a:cubicBezTo>
                  <a:close/>
                  <a:moveTo>
                    <a:pt x="423" y="303"/>
                  </a:moveTo>
                  <a:cubicBezTo>
                    <a:pt x="424" y="303"/>
                    <a:pt x="440" y="284"/>
                    <a:pt x="438" y="267"/>
                  </a:cubicBezTo>
                  <a:cubicBezTo>
                    <a:pt x="436" y="251"/>
                    <a:pt x="418" y="245"/>
                    <a:pt x="419" y="245"/>
                  </a:cubicBezTo>
                  <a:cubicBezTo>
                    <a:pt x="419" y="246"/>
                    <a:pt x="408" y="262"/>
                    <a:pt x="408" y="277"/>
                  </a:cubicBezTo>
                  <a:cubicBezTo>
                    <a:pt x="409" y="293"/>
                    <a:pt x="423" y="303"/>
                    <a:pt x="423" y="303"/>
                  </a:cubicBezTo>
                  <a:close/>
                  <a:moveTo>
                    <a:pt x="398" y="278"/>
                  </a:moveTo>
                  <a:cubicBezTo>
                    <a:pt x="398" y="278"/>
                    <a:pt x="384" y="292"/>
                    <a:pt x="381" y="307"/>
                  </a:cubicBezTo>
                  <a:cubicBezTo>
                    <a:pt x="378" y="323"/>
                    <a:pt x="390" y="336"/>
                    <a:pt x="390" y="335"/>
                  </a:cubicBezTo>
                  <a:cubicBezTo>
                    <a:pt x="390" y="336"/>
                    <a:pt x="411" y="320"/>
                    <a:pt x="412" y="303"/>
                  </a:cubicBezTo>
                  <a:cubicBezTo>
                    <a:pt x="414" y="287"/>
                    <a:pt x="398" y="278"/>
                    <a:pt x="398" y="278"/>
                  </a:cubicBezTo>
                  <a:close/>
                  <a:moveTo>
                    <a:pt x="489" y="66"/>
                  </a:moveTo>
                  <a:cubicBezTo>
                    <a:pt x="493" y="48"/>
                    <a:pt x="477" y="21"/>
                    <a:pt x="477" y="22"/>
                  </a:cubicBezTo>
                  <a:cubicBezTo>
                    <a:pt x="476" y="22"/>
                    <a:pt x="460" y="29"/>
                    <a:pt x="459" y="47"/>
                  </a:cubicBezTo>
                  <a:cubicBezTo>
                    <a:pt x="458" y="64"/>
                    <a:pt x="467" y="87"/>
                    <a:pt x="467" y="87"/>
                  </a:cubicBezTo>
                  <a:cubicBezTo>
                    <a:pt x="467" y="87"/>
                    <a:pt x="485" y="85"/>
                    <a:pt x="489" y="66"/>
                  </a:cubicBezTo>
                  <a:close/>
                  <a:moveTo>
                    <a:pt x="477" y="92"/>
                  </a:moveTo>
                  <a:cubicBezTo>
                    <a:pt x="472" y="109"/>
                    <a:pt x="477" y="132"/>
                    <a:pt x="477" y="133"/>
                  </a:cubicBezTo>
                  <a:cubicBezTo>
                    <a:pt x="477" y="132"/>
                    <a:pt x="495" y="134"/>
                    <a:pt x="503" y="117"/>
                  </a:cubicBezTo>
                  <a:cubicBezTo>
                    <a:pt x="510" y="100"/>
                    <a:pt x="500" y="72"/>
                    <a:pt x="500" y="72"/>
                  </a:cubicBezTo>
                  <a:cubicBezTo>
                    <a:pt x="500" y="72"/>
                    <a:pt x="483" y="76"/>
                    <a:pt x="477" y="92"/>
                  </a:cubicBezTo>
                  <a:close/>
                  <a:moveTo>
                    <a:pt x="486" y="140"/>
                  </a:moveTo>
                  <a:cubicBezTo>
                    <a:pt x="477" y="155"/>
                    <a:pt x="477" y="178"/>
                    <a:pt x="477" y="179"/>
                  </a:cubicBezTo>
                  <a:cubicBezTo>
                    <a:pt x="477" y="178"/>
                    <a:pt x="495" y="183"/>
                    <a:pt x="505" y="169"/>
                  </a:cubicBezTo>
                  <a:cubicBezTo>
                    <a:pt x="516" y="154"/>
                    <a:pt x="512" y="124"/>
                    <a:pt x="512" y="125"/>
                  </a:cubicBezTo>
                  <a:cubicBezTo>
                    <a:pt x="512" y="124"/>
                    <a:pt x="494" y="125"/>
                    <a:pt x="486" y="140"/>
                  </a:cubicBezTo>
                  <a:close/>
                  <a:moveTo>
                    <a:pt x="498" y="219"/>
                  </a:moveTo>
                  <a:cubicBezTo>
                    <a:pt x="512" y="207"/>
                    <a:pt x="513" y="178"/>
                    <a:pt x="513" y="178"/>
                  </a:cubicBezTo>
                  <a:cubicBezTo>
                    <a:pt x="513" y="177"/>
                    <a:pt x="496" y="174"/>
                    <a:pt x="484" y="187"/>
                  </a:cubicBezTo>
                  <a:cubicBezTo>
                    <a:pt x="473" y="200"/>
                    <a:pt x="468" y="223"/>
                    <a:pt x="468" y="224"/>
                  </a:cubicBezTo>
                  <a:cubicBezTo>
                    <a:pt x="468" y="223"/>
                    <a:pt x="484" y="232"/>
                    <a:pt x="498" y="219"/>
                  </a:cubicBezTo>
                  <a:close/>
                  <a:moveTo>
                    <a:pt x="474" y="233"/>
                  </a:moveTo>
                  <a:cubicBezTo>
                    <a:pt x="460" y="244"/>
                    <a:pt x="451" y="266"/>
                    <a:pt x="451" y="266"/>
                  </a:cubicBezTo>
                  <a:cubicBezTo>
                    <a:pt x="451" y="266"/>
                    <a:pt x="465" y="277"/>
                    <a:pt x="481" y="268"/>
                  </a:cubicBezTo>
                  <a:cubicBezTo>
                    <a:pt x="497" y="258"/>
                    <a:pt x="504" y="230"/>
                    <a:pt x="504" y="230"/>
                  </a:cubicBezTo>
                  <a:cubicBezTo>
                    <a:pt x="503" y="230"/>
                    <a:pt x="487" y="223"/>
                    <a:pt x="474" y="233"/>
                  </a:cubicBezTo>
                  <a:close/>
                  <a:moveTo>
                    <a:pt x="454" y="277"/>
                  </a:moveTo>
                  <a:cubicBezTo>
                    <a:pt x="439" y="284"/>
                    <a:pt x="426" y="304"/>
                    <a:pt x="425" y="304"/>
                  </a:cubicBezTo>
                  <a:cubicBezTo>
                    <a:pt x="425" y="304"/>
                    <a:pt x="437" y="318"/>
                    <a:pt x="454" y="312"/>
                  </a:cubicBezTo>
                  <a:cubicBezTo>
                    <a:pt x="472" y="306"/>
                    <a:pt x="485" y="279"/>
                    <a:pt x="484" y="279"/>
                  </a:cubicBezTo>
                  <a:cubicBezTo>
                    <a:pt x="484" y="279"/>
                    <a:pt x="470" y="269"/>
                    <a:pt x="454" y="277"/>
                  </a:cubicBezTo>
                  <a:close/>
                  <a:moveTo>
                    <a:pt x="426" y="316"/>
                  </a:moveTo>
                  <a:cubicBezTo>
                    <a:pt x="410" y="320"/>
                    <a:pt x="392" y="337"/>
                    <a:pt x="392" y="337"/>
                  </a:cubicBezTo>
                  <a:cubicBezTo>
                    <a:pt x="392" y="337"/>
                    <a:pt x="401" y="353"/>
                    <a:pt x="419" y="350"/>
                  </a:cubicBezTo>
                  <a:cubicBezTo>
                    <a:pt x="438" y="348"/>
                    <a:pt x="456" y="324"/>
                    <a:pt x="455" y="324"/>
                  </a:cubicBezTo>
                  <a:cubicBezTo>
                    <a:pt x="455" y="324"/>
                    <a:pt x="443" y="311"/>
                    <a:pt x="426" y="316"/>
                  </a:cubicBezTo>
                  <a:close/>
                  <a:moveTo>
                    <a:pt x="390" y="349"/>
                  </a:moveTo>
                  <a:cubicBezTo>
                    <a:pt x="382" y="349"/>
                    <a:pt x="372" y="353"/>
                    <a:pt x="364" y="357"/>
                  </a:cubicBezTo>
                  <a:cubicBezTo>
                    <a:pt x="364" y="356"/>
                    <a:pt x="363" y="355"/>
                    <a:pt x="363" y="354"/>
                  </a:cubicBezTo>
                  <a:cubicBezTo>
                    <a:pt x="369" y="349"/>
                    <a:pt x="377" y="342"/>
                    <a:pt x="379" y="334"/>
                  </a:cubicBezTo>
                  <a:cubicBezTo>
                    <a:pt x="384" y="318"/>
                    <a:pt x="370" y="306"/>
                    <a:pt x="370" y="306"/>
                  </a:cubicBezTo>
                  <a:cubicBezTo>
                    <a:pt x="370" y="306"/>
                    <a:pt x="353" y="317"/>
                    <a:pt x="347" y="332"/>
                  </a:cubicBezTo>
                  <a:cubicBezTo>
                    <a:pt x="341" y="344"/>
                    <a:pt x="348" y="357"/>
                    <a:pt x="349" y="360"/>
                  </a:cubicBezTo>
                  <a:cubicBezTo>
                    <a:pt x="338" y="366"/>
                    <a:pt x="325" y="371"/>
                    <a:pt x="311" y="375"/>
                  </a:cubicBezTo>
                  <a:cubicBezTo>
                    <a:pt x="312" y="377"/>
                    <a:pt x="312" y="378"/>
                    <a:pt x="313" y="380"/>
                  </a:cubicBezTo>
                  <a:cubicBezTo>
                    <a:pt x="326" y="376"/>
                    <a:pt x="339" y="370"/>
                    <a:pt x="352" y="364"/>
                  </a:cubicBezTo>
                  <a:cubicBezTo>
                    <a:pt x="353" y="368"/>
                    <a:pt x="359" y="381"/>
                    <a:pt x="375" y="382"/>
                  </a:cubicBezTo>
                  <a:cubicBezTo>
                    <a:pt x="395" y="382"/>
                    <a:pt x="418" y="362"/>
                    <a:pt x="418" y="362"/>
                  </a:cubicBezTo>
                  <a:cubicBezTo>
                    <a:pt x="418" y="362"/>
                    <a:pt x="408" y="347"/>
                    <a:pt x="390" y="34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9" name="Text Box 40"/>
            <p:cNvSpPr txBox="1"/>
            <p:nvPr/>
          </p:nvSpPr>
          <p:spPr>
            <a:xfrm>
              <a:off x="68154" y="1319976"/>
              <a:ext cx="1651000" cy="39560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15000"/>
                </a:lnSpc>
                <a:spcBef>
                  <a:spcPts val="0"/>
                </a:spcBef>
                <a:spcAft>
                  <a:spcPts val="1000"/>
                </a:spcAft>
              </a:pPr>
              <a:r>
                <a:rPr lang="en-US" sz="1800" b="1" spc="20">
                  <a:solidFill>
                    <a:srgbClr val="FFFFFF"/>
                  </a:solidFill>
                  <a:effectLst/>
                  <a:latin typeface="Alegreya"/>
                  <a:ea typeface="Arial" panose="020B0604020202020204" pitchFamily="34" charset="0"/>
                  <a:cs typeface="Times New Roman" panose="02020603050405020304" pitchFamily="18" charset="0"/>
                </a:rPr>
                <a:t>ACADEMY</a:t>
              </a:r>
              <a:endParaRPr lang="en-US" sz="1100">
                <a:effectLst/>
                <a:latin typeface="Arial" panose="020B0604020202020204" pitchFamily="34" charset="0"/>
                <a:ea typeface="Arial" panose="020B0604020202020204" pitchFamily="34" charset="0"/>
                <a:cs typeface="Times New Roman" panose="02020603050405020304" pitchFamily="18" charset="0"/>
              </a:endParaRPr>
            </a:p>
          </p:txBody>
        </p:sp>
        <p:sp>
          <p:nvSpPr>
            <p:cNvPr id="10" name="Text Box 42"/>
            <p:cNvSpPr txBox="1"/>
            <p:nvPr/>
          </p:nvSpPr>
          <p:spPr>
            <a:xfrm>
              <a:off x="329411" y="1147259"/>
              <a:ext cx="1012825" cy="27622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15000"/>
                </a:lnSpc>
                <a:spcBef>
                  <a:spcPts val="0"/>
                </a:spcBef>
                <a:spcAft>
                  <a:spcPts val="1000"/>
                </a:spcAft>
              </a:pPr>
              <a:r>
                <a:rPr lang="en-US" sz="1200" b="1" spc="90">
                  <a:solidFill>
                    <a:srgbClr val="FFFFFF"/>
                  </a:solidFill>
                  <a:effectLst/>
                  <a:latin typeface="Myriad Pro"/>
                  <a:ea typeface="Arial" panose="020B0604020202020204" pitchFamily="34" charset="0"/>
                  <a:cs typeface="Times New Roman" panose="02020603050405020304" pitchFamily="18" charset="0"/>
                </a:rPr>
                <a:t>LOTUS</a:t>
              </a:r>
              <a:endParaRPr lang="en-US" sz="1100">
                <a:effectLst/>
                <a:latin typeface="Arial" panose="020B0604020202020204" pitchFamily="34" charset="0"/>
                <a:ea typeface="Arial" panose="020B0604020202020204" pitchFamily="34" charset="0"/>
                <a:cs typeface="Times New Roman" panose="02020603050405020304" pitchFamily="18" charset="0"/>
              </a:endParaRPr>
            </a:p>
            <a:p>
              <a:pPr marL="0" marR="0" algn="ctr">
                <a:lnSpc>
                  <a:spcPct val="115000"/>
                </a:lnSpc>
                <a:spcBef>
                  <a:spcPts val="0"/>
                </a:spcBef>
                <a:spcAft>
                  <a:spcPts val="1000"/>
                </a:spcAft>
              </a:pPr>
              <a:r>
                <a:rPr lang="vi-VN" sz="1200" b="1" spc="90">
                  <a:solidFill>
                    <a:srgbClr val="FFFFFF"/>
                  </a:solidFill>
                  <a:effectLst/>
                  <a:latin typeface="Myriad Pro"/>
                  <a:ea typeface="Arial" panose="020B0604020202020204" pitchFamily="34" charset="0"/>
                  <a:cs typeface="Times New Roman" panose="02020603050405020304" pitchFamily="18" charset="0"/>
                </a:rPr>
                <a:t> </a:t>
              </a:r>
              <a:endParaRPr lang="en-US" sz="1100">
                <a:effectLst/>
                <a:latin typeface="Arial" panose="020B0604020202020204" pitchFamily="34" charset="0"/>
                <a:ea typeface="Arial" panose="020B0604020202020204" pitchFamily="34" charset="0"/>
                <a:cs typeface="Times New Roman" panose="02020603050405020304" pitchFamily="18" charset="0"/>
              </a:endParaRPr>
            </a:p>
          </p:txBody>
        </p:sp>
      </p:grpSp>
      <p:pic>
        <p:nvPicPr>
          <p:cNvPr id="7" name="Picture 6"/>
          <p:cNvPicPr/>
          <p:nvPr/>
        </p:nvPicPr>
        <p:blipFill rotWithShape="1">
          <a:blip r:embed="rId4" cstate="print">
            <a:extLst>
              <a:ext uri="{28A0092B-C50C-407E-A947-70E740481C1C}">
                <a14:useLocalDpi xmlns:a14="http://schemas.microsoft.com/office/drawing/2010/main" val="0"/>
              </a:ext>
            </a:extLst>
          </a:blip>
          <a:srcRect b="31532"/>
          <a:stretch/>
        </p:blipFill>
        <p:spPr bwMode="auto">
          <a:xfrm>
            <a:off x="10895331" y="510541"/>
            <a:ext cx="790575" cy="540385"/>
          </a:xfrm>
          <a:prstGeom prst="rect">
            <a:avLst/>
          </a:prstGeom>
          <a:ln>
            <a:noFill/>
          </a:ln>
          <a:extLst>
            <a:ext uri="{53640926-AAD7-44D8-BBD7-CCE9431645EC}">
              <a14:shadowObscured xmlns:a14="http://schemas.microsoft.com/office/drawing/2010/main"/>
            </a:ext>
          </a:extLst>
        </p:spPr>
      </p:pic>
      <p:sp>
        <p:nvSpPr>
          <p:cNvPr id="13" name="Google Shape;86;p13">
            <a:extLst>
              <a:ext uri="{FF2B5EF4-FFF2-40B4-BE49-F238E27FC236}">
                <a16:creationId xmlns:a16="http://schemas.microsoft.com/office/drawing/2014/main" id="{4E57E0E3-9AF2-478E-9D37-1892F90844AC}"/>
              </a:ext>
            </a:extLst>
          </p:cNvPr>
          <p:cNvSpPr/>
          <p:nvPr/>
        </p:nvSpPr>
        <p:spPr>
          <a:xfrm>
            <a:off x="92364" y="2428108"/>
            <a:ext cx="12018793" cy="1986332"/>
          </a:xfrm>
          <a:prstGeom prst="rect">
            <a:avLst/>
          </a:prstGeom>
          <a:solidFill>
            <a:schemeClr val="tx1">
              <a:lumMod val="95000"/>
              <a:lumOff val="5000"/>
              <a:alpha val="55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11" name="Google Shape;86;p13">
            <a:extLst>
              <a:ext uri="{FF2B5EF4-FFF2-40B4-BE49-F238E27FC236}">
                <a16:creationId xmlns:a16="http://schemas.microsoft.com/office/drawing/2014/main" id="{0919D77D-D4A8-4074-B52E-D8EB904CF3B0}"/>
              </a:ext>
            </a:extLst>
          </p:cNvPr>
          <p:cNvSpPr/>
          <p:nvPr/>
        </p:nvSpPr>
        <p:spPr>
          <a:xfrm>
            <a:off x="92364" y="2443559"/>
            <a:ext cx="12007272" cy="1970881"/>
          </a:xfrm>
          <a:prstGeom prst="rect">
            <a:avLst/>
          </a:prstGeom>
          <a:noFill/>
          <a:ln>
            <a:noFill/>
          </a:ln>
        </p:spPr>
        <p:txBody>
          <a:bodyPr spcFirstLastPara="1" wrap="square" lIns="91425" tIns="45700" rIns="91425" bIns="45700" anchor="ctr" anchorCtr="0">
            <a:noAutofit/>
          </a:bodyPr>
          <a:lstStyle/>
          <a:p>
            <a:pPr marL="0" marR="0" lvl="0" indent="0" rtl="0">
              <a:spcBef>
                <a:spcPts val="0"/>
              </a:spcBef>
              <a:spcAft>
                <a:spcPts val="0"/>
              </a:spcAft>
              <a:buNone/>
            </a:pPr>
            <a:r>
              <a:rPr lang="en-US" sz="6000" b="0" i="0" u="none" strike="noStrike" cap="none" dirty="0" err="1">
                <a:solidFill>
                  <a:schemeClr val="lt1"/>
                </a:solidFill>
                <a:latin typeface="Calibri"/>
                <a:ea typeface="Calibri"/>
                <a:cs typeface="Calibri"/>
                <a:sym typeface="Calibri"/>
              </a:rPr>
              <a:t>Bài</a:t>
            </a:r>
            <a:r>
              <a:rPr lang="en-US" sz="6000" b="0" i="0" u="none" strike="noStrike" cap="none" dirty="0">
                <a:solidFill>
                  <a:schemeClr val="lt1"/>
                </a:solidFill>
                <a:latin typeface="Calibri"/>
                <a:ea typeface="Calibri"/>
                <a:cs typeface="Calibri"/>
                <a:sym typeface="Calibri"/>
              </a:rPr>
              <a:t> 1: </a:t>
            </a:r>
            <a:r>
              <a:rPr lang="en-US" sz="6000" b="0" i="0" u="none" strike="noStrike" cap="none" dirty="0" err="1">
                <a:solidFill>
                  <a:schemeClr val="lt1"/>
                </a:solidFill>
                <a:latin typeface="Calibri"/>
                <a:ea typeface="Calibri"/>
                <a:cs typeface="Calibri"/>
                <a:sym typeface="Calibri"/>
              </a:rPr>
              <a:t>Làm</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quen</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với</a:t>
            </a:r>
            <a:r>
              <a:rPr lang="en-US" sz="6000" b="0" i="0" u="none" strike="noStrike" cap="none" dirty="0">
                <a:solidFill>
                  <a:schemeClr val="lt1"/>
                </a:solidFill>
                <a:latin typeface="Calibri"/>
                <a:ea typeface="Calibri"/>
                <a:cs typeface="Calibri"/>
                <a:sym typeface="Calibri"/>
              </a:rPr>
              <a:t> MySQL </a:t>
            </a:r>
            <a:r>
              <a:rPr lang="en-US" sz="6000" b="0" i="0" u="none" strike="noStrike" cap="none" dirty="0" err="1">
                <a:solidFill>
                  <a:schemeClr val="lt1"/>
                </a:solidFill>
                <a:latin typeface="Calibri"/>
                <a:ea typeface="Calibri"/>
                <a:cs typeface="Calibri"/>
                <a:sym typeface="Calibri"/>
              </a:rPr>
              <a:t>và</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một</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số</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thao</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tác</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cơ</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bản</a:t>
            </a:r>
            <a:endParaRPr sz="6000"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dissolve">
                                      <p:cBhvr>
                                        <p:cTn id="7" dur="500"/>
                                        <p:tgtEl>
                                          <p:spTgt spid="8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dissolve">
                                      <p:cBhvr>
                                        <p:cTn id="10" dur="500"/>
                                        <p:tgtEl>
                                          <p:spTgt spid="1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dissolv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p:bldP spid="13" grpId="0" animBg="1"/>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oogle Shape;95;p14">
            <a:extLst>
              <a:ext uri="{FF2B5EF4-FFF2-40B4-BE49-F238E27FC236}">
                <a16:creationId xmlns:a16="http://schemas.microsoft.com/office/drawing/2014/main" id="{3493E301-F0C3-480E-A738-0D0B9AF449C3}"/>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 name="Google Shape;96;p14">
            <a:extLst>
              <a:ext uri="{FF2B5EF4-FFF2-40B4-BE49-F238E27FC236}">
                <a16:creationId xmlns:a16="http://schemas.microsoft.com/office/drawing/2014/main" id="{2534BBE1-4FB1-486B-B508-7BA212D33CC8}"/>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a:ea typeface="Calibri"/>
                <a:cs typeface="Calibri"/>
                <a:sym typeface="Calibri"/>
              </a:rPr>
              <a:t>Xoá</a:t>
            </a:r>
            <a:r>
              <a:rPr lang="en-US" sz="3600" dirty="0">
                <a:solidFill>
                  <a:schemeClr val="lt1"/>
                </a:solidFill>
                <a:latin typeface="Calibri"/>
                <a:ea typeface="Calibri"/>
                <a:cs typeface="Calibri"/>
                <a:sym typeface="Calibri"/>
              </a:rPr>
              <a:t> Database</a:t>
            </a:r>
            <a:endParaRPr lang="en-US" sz="3600" dirty="0"/>
          </a:p>
        </p:txBody>
      </p:sp>
      <p:pic>
        <p:nvPicPr>
          <p:cNvPr id="5" name="Picture 4">
            <a:extLst>
              <a:ext uri="{FF2B5EF4-FFF2-40B4-BE49-F238E27FC236}">
                <a16:creationId xmlns:a16="http://schemas.microsoft.com/office/drawing/2014/main" id="{F01AC0A8-8856-413C-BEB4-A0782C86630C}"/>
              </a:ext>
            </a:extLst>
          </p:cNvPr>
          <p:cNvPicPr>
            <a:picLocks noChangeAspect="1"/>
          </p:cNvPicPr>
          <p:nvPr/>
        </p:nvPicPr>
        <p:blipFill>
          <a:blip r:embed="rId4"/>
          <a:stretch>
            <a:fillRect/>
          </a:stretch>
        </p:blipFill>
        <p:spPr>
          <a:xfrm>
            <a:off x="9116292" y="3669148"/>
            <a:ext cx="2835154" cy="2835154"/>
          </a:xfrm>
          <a:prstGeom prst="rect">
            <a:avLst/>
          </a:prstGeom>
        </p:spPr>
      </p:pic>
      <p:sp>
        <p:nvSpPr>
          <p:cNvPr id="10" name="TextBox 9">
            <a:extLst>
              <a:ext uri="{FF2B5EF4-FFF2-40B4-BE49-F238E27FC236}">
                <a16:creationId xmlns:a16="http://schemas.microsoft.com/office/drawing/2014/main" id="{453D2477-2EEA-4191-AEED-6784DFE06DEE}"/>
              </a:ext>
            </a:extLst>
          </p:cNvPr>
          <p:cNvSpPr txBox="1"/>
          <p:nvPr/>
        </p:nvSpPr>
        <p:spPr>
          <a:xfrm>
            <a:off x="746238" y="1109326"/>
            <a:ext cx="8028308" cy="2319674"/>
          </a:xfrm>
          <a:prstGeom prst="rect">
            <a:avLst/>
          </a:prstGeom>
          <a:noFill/>
        </p:spPr>
        <p:txBody>
          <a:bodyPr wrap="square" rtlCol="0">
            <a:spAutoFit/>
          </a:bodyPr>
          <a:lstStyle/>
          <a:p>
            <a:r>
              <a:rPr lang="en-US" sz="1800" b="1" dirty="0" err="1">
                <a:latin typeface="Calibri" panose="020F0502020204030204" pitchFamily="34" charset="0"/>
                <a:cs typeface="Calibri" panose="020F0502020204030204" pitchFamily="34" charset="0"/>
              </a:rPr>
              <a:t>Xoá</a:t>
            </a:r>
            <a:r>
              <a:rPr lang="en-US" sz="1800" b="1" dirty="0">
                <a:latin typeface="Calibri" panose="020F0502020204030204" pitchFamily="34" charset="0"/>
                <a:cs typeface="Calibri" panose="020F0502020204030204" pitchFamily="34" charset="0"/>
              </a:rPr>
              <a:t> Database </a:t>
            </a:r>
            <a:r>
              <a:rPr lang="en-US" sz="1800" b="1" dirty="0" err="1">
                <a:latin typeface="Calibri" panose="020F0502020204030204" pitchFamily="34" charset="0"/>
                <a:cs typeface="Calibri" panose="020F0502020204030204" pitchFamily="34" charset="0"/>
              </a:rPr>
              <a:t>trong</a:t>
            </a:r>
            <a:r>
              <a:rPr lang="en-US" sz="1800" b="1" dirty="0">
                <a:latin typeface="Calibri" panose="020F0502020204030204" pitchFamily="34" charset="0"/>
                <a:cs typeface="Calibri" panose="020F0502020204030204" pitchFamily="34" charset="0"/>
              </a:rPr>
              <a:t> MySQL</a:t>
            </a:r>
          </a:p>
          <a:p>
            <a:pPr>
              <a:lnSpc>
                <a:spcPct val="150000"/>
              </a:lnSpc>
            </a:pPr>
            <a:r>
              <a:rPr lang="en-US" sz="1800" dirty="0" err="1">
                <a:latin typeface="Calibri" panose="020F0502020204030204" pitchFamily="34" charset="0"/>
                <a:cs typeface="Calibri" panose="020F0502020204030204" pitchFamily="34" charset="0"/>
              </a:rPr>
              <a:t>Có</a:t>
            </a:r>
            <a:r>
              <a:rPr lang="en-US" sz="1800" dirty="0">
                <a:latin typeface="Calibri" panose="020F0502020204030204" pitchFamily="34" charset="0"/>
                <a:cs typeface="Calibri" panose="020F0502020204030204" pitchFamily="34" charset="0"/>
              </a:rPr>
              <a:t> 2 </a:t>
            </a:r>
            <a:r>
              <a:rPr lang="en-US" sz="1800" dirty="0" err="1">
                <a:latin typeface="Calibri" panose="020F0502020204030204" pitchFamily="34" charset="0"/>
                <a:cs typeface="Calibri" panose="020F0502020204030204" pitchFamily="34" charset="0"/>
              </a:rPr>
              <a:t>cách</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xoá</a:t>
            </a:r>
            <a:r>
              <a:rPr lang="en-US" sz="1800" dirty="0">
                <a:latin typeface="Calibri" panose="020F0502020204030204" pitchFamily="34" charset="0"/>
                <a:cs typeface="Calibri" panose="020F0502020204030204" pitchFamily="34" charset="0"/>
              </a:rPr>
              <a:t> database </a:t>
            </a:r>
            <a:r>
              <a:rPr lang="en-US" sz="1800" dirty="0" err="1">
                <a:latin typeface="Calibri" panose="020F0502020204030204" pitchFamily="34" charset="0"/>
                <a:cs typeface="Calibri" panose="020F0502020204030204" pitchFamily="34" charset="0"/>
              </a:rPr>
              <a:t>trong</a:t>
            </a:r>
            <a:r>
              <a:rPr lang="en-US" sz="1800" dirty="0">
                <a:latin typeface="Calibri" panose="020F0502020204030204" pitchFamily="34" charset="0"/>
                <a:cs typeface="Calibri" panose="020F0502020204030204" pitchFamily="34" charset="0"/>
              </a:rPr>
              <a:t> MySQL</a:t>
            </a:r>
          </a:p>
          <a:p>
            <a:pPr marL="285750" indent="-285750">
              <a:lnSpc>
                <a:spcPct val="150000"/>
              </a:lnSpc>
              <a:buFont typeface="Arial" panose="020B0604020202020204" pitchFamily="34" charset="0"/>
              <a:buChar char="•"/>
            </a:pPr>
            <a:r>
              <a:rPr lang="en-US" sz="1800" dirty="0" err="1">
                <a:latin typeface="Calibri" panose="020F0502020204030204" pitchFamily="34" charset="0"/>
                <a:cs typeface="Calibri" panose="020F0502020204030204" pitchFamily="34" charset="0"/>
              </a:rPr>
              <a:t>Xoá</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bằng</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lệnh</a:t>
            </a:r>
            <a:endParaRPr lang="en-US" sz="1800" dirty="0">
              <a:latin typeface="Calibri" panose="020F0502020204030204" pitchFamily="34" charset="0"/>
              <a:cs typeface="Calibri" panose="020F0502020204030204" pitchFamily="34" charset="0"/>
            </a:endParaRPr>
          </a:p>
          <a:p>
            <a:pPr>
              <a:lnSpc>
                <a:spcPct val="150000"/>
              </a:lnSpc>
            </a:pPr>
            <a:r>
              <a:rPr lang="en-US" sz="1800" dirty="0">
                <a:latin typeface="Calibri" panose="020F0502020204030204" pitchFamily="34" charset="0"/>
                <a:cs typeface="Calibri" panose="020F0502020204030204" pitchFamily="34" charset="0"/>
              </a:rPr>
              <a:t>	</a:t>
            </a:r>
            <a:r>
              <a:rPr lang="en-US" sz="1800" dirty="0">
                <a:solidFill>
                  <a:schemeClr val="accent5">
                    <a:lumMod val="75000"/>
                  </a:schemeClr>
                </a:solidFill>
                <a:latin typeface="Calibri" panose="020F0502020204030204" pitchFamily="34" charset="0"/>
                <a:cs typeface="Calibri" panose="020F0502020204030204" pitchFamily="34" charset="0"/>
              </a:rPr>
              <a:t>DROP DATABASE </a:t>
            </a:r>
            <a:r>
              <a:rPr lang="en-US" sz="1800" dirty="0">
                <a:solidFill>
                  <a:schemeClr val="accent6">
                    <a:lumMod val="75000"/>
                  </a:schemeClr>
                </a:solidFill>
                <a:latin typeface="Calibri" panose="020F0502020204030204" pitchFamily="34" charset="0"/>
                <a:cs typeface="Calibri" panose="020F0502020204030204" pitchFamily="34" charset="0"/>
              </a:rPr>
              <a:t>&lt;</a:t>
            </a:r>
            <a:r>
              <a:rPr lang="en-US" sz="1800" dirty="0" err="1">
                <a:solidFill>
                  <a:schemeClr val="accent6">
                    <a:lumMod val="75000"/>
                  </a:schemeClr>
                </a:solidFill>
                <a:latin typeface="Calibri" panose="020F0502020204030204" pitchFamily="34" charset="0"/>
                <a:cs typeface="Calibri" panose="020F0502020204030204" pitchFamily="34" charset="0"/>
              </a:rPr>
              <a:t>Tên</a:t>
            </a:r>
            <a:r>
              <a:rPr lang="en-US" sz="1800" dirty="0">
                <a:solidFill>
                  <a:schemeClr val="accent6">
                    <a:lumMod val="75000"/>
                  </a:schemeClr>
                </a:solidFill>
                <a:latin typeface="Calibri" panose="020F0502020204030204" pitchFamily="34" charset="0"/>
                <a:cs typeface="Calibri" panose="020F0502020204030204" pitchFamily="34" charset="0"/>
              </a:rPr>
              <a:t> database&gt;</a:t>
            </a:r>
            <a:r>
              <a:rPr lang="en-US" sz="1800" dirty="0">
                <a:latin typeface="Calibri" panose="020F0502020204030204" pitchFamily="34" charset="0"/>
                <a:cs typeface="Calibri" panose="020F0502020204030204" pitchFamily="34" charset="0"/>
              </a:rPr>
              <a:t>;</a:t>
            </a:r>
          </a:p>
          <a:p>
            <a:pPr marL="285750" indent="-285750">
              <a:lnSpc>
                <a:spcPct val="150000"/>
              </a:lnSpc>
              <a:buFont typeface="Arial" panose="020B0604020202020204" pitchFamily="34" charset="0"/>
              <a:buChar char="•"/>
            </a:pPr>
            <a:r>
              <a:rPr lang="en-US" sz="1800" dirty="0" err="1">
                <a:latin typeface="Calibri" panose="020F0502020204030204" pitchFamily="34" charset="0"/>
                <a:cs typeface="Calibri" panose="020F0502020204030204" pitchFamily="34" charset="0"/>
              </a:rPr>
              <a:t>Xoá</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bằng</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giao</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diện</a:t>
            </a:r>
            <a:r>
              <a:rPr lang="en-US" sz="1800" dirty="0">
                <a:latin typeface="Calibri" panose="020F0502020204030204" pitchFamily="34" charset="0"/>
                <a:cs typeface="Calibri" panose="020F0502020204030204" pitchFamily="34" charset="0"/>
              </a:rPr>
              <a:t> (UI)</a:t>
            </a:r>
          </a:p>
          <a:p>
            <a:pPr algn="ctr">
              <a:lnSpc>
                <a:spcPct val="150000"/>
              </a:lnSpc>
            </a:pPr>
            <a:r>
              <a:rPr lang="en-US" i="1" dirty="0"/>
              <a:t>(</a:t>
            </a:r>
            <a:r>
              <a:rPr lang="en-US" i="1" dirty="0" err="1"/>
              <a:t>Xem</a:t>
            </a:r>
            <a:r>
              <a:rPr lang="en-US" i="1" dirty="0"/>
              <a:t> </a:t>
            </a:r>
            <a:r>
              <a:rPr lang="en-US" i="1" dirty="0" err="1"/>
              <a:t>hướng</a:t>
            </a:r>
            <a:r>
              <a:rPr lang="en-US" i="1" dirty="0"/>
              <a:t> </a:t>
            </a:r>
            <a:r>
              <a:rPr lang="en-US" i="1" dirty="0" err="1"/>
              <a:t>dẫn</a:t>
            </a:r>
            <a:r>
              <a:rPr lang="en-US" i="1" dirty="0"/>
              <a:t> </a:t>
            </a:r>
            <a:r>
              <a:rPr lang="en-US" i="1" dirty="0" err="1"/>
              <a:t>trên</a:t>
            </a:r>
            <a:r>
              <a:rPr lang="en-US" i="1" dirty="0"/>
              <a:t> MySQL)</a:t>
            </a:r>
            <a:endParaRPr lang="vi-VN" sz="1800"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779704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299" name="Google Shape;299;p36">
            <a:hlinkClick r:id="rId3"/>
          </p:cNvPr>
          <p:cNvPicPr preferRelativeResize="0"/>
          <p:nvPr/>
        </p:nvPicPr>
        <p:blipFill rotWithShape="1">
          <a:blip r:embed="rId4">
            <a:alphaModFix/>
          </a:blip>
          <a:srcRect/>
          <a:stretch/>
        </p:blipFill>
        <p:spPr>
          <a:xfrm>
            <a:off x="6540706" y="5876555"/>
            <a:ext cx="447186" cy="447186"/>
          </a:xfrm>
          <a:prstGeom prst="rect">
            <a:avLst/>
          </a:prstGeom>
          <a:noFill/>
          <a:ln>
            <a:noFill/>
          </a:ln>
        </p:spPr>
      </p:pic>
      <p:pic>
        <p:nvPicPr>
          <p:cNvPr id="300" name="Google Shape;300;p36">
            <a:hlinkClick r:id="rId5"/>
          </p:cNvPr>
          <p:cNvPicPr preferRelativeResize="0"/>
          <p:nvPr/>
        </p:nvPicPr>
        <p:blipFill rotWithShape="1">
          <a:blip r:embed="rId6">
            <a:alphaModFix/>
          </a:blip>
          <a:srcRect/>
          <a:stretch/>
        </p:blipFill>
        <p:spPr>
          <a:xfrm>
            <a:off x="5171761" y="5876555"/>
            <a:ext cx="447185" cy="447185"/>
          </a:xfrm>
          <a:prstGeom prst="rect">
            <a:avLst/>
          </a:prstGeom>
          <a:noFill/>
          <a:ln>
            <a:noFill/>
          </a:ln>
        </p:spPr>
      </p:pic>
      <p:pic>
        <p:nvPicPr>
          <p:cNvPr id="301" name="Google Shape;301;p36">
            <a:hlinkClick r:id="rId7"/>
          </p:cNvPr>
          <p:cNvPicPr preferRelativeResize="0"/>
          <p:nvPr/>
        </p:nvPicPr>
        <p:blipFill rotWithShape="1">
          <a:blip r:embed="rId8">
            <a:alphaModFix/>
          </a:blip>
          <a:srcRect/>
          <a:stretch/>
        </p:blipFill>
        <p:spPr>
          <a:xfrm>
            <a:off x="5819462" y="5842802"/>
            <a:ext cx="520728" cy="520728"/>
          </a:xfrm>
          <a:prstGeom prst="rect">
            <a:avLst/>
          </a:prstGeom>
          <a:noFill/>
          <a:ln>
            <a:noFill/>
          </a:ln>
        </p:spPr>
      </p:pic>
      <p:sp>
        <p:nvSpPr>
          <p:cNvPr id="302" name="Google Shape;302;p36"/>
          <p:cNvSpPr txBox="1">
            <a:spLocks noGrp="1"/>
          </p:cNvSpPr>
          <p:nvPr>
            <p:ph type="ftr" idx="11"/>
          </p:nvPr>
        </p:nvSpPr>
        <p:spPr>
          <a:xfrm>
            <a:off x="0" y="6408320"/>
            <a:ext cx="12191999" cy="365100"/>
          </a:xfrm>
          <a:prstGeom prst="rect">
            <a:avLst/>
          </a:prstGeom>
          <a:no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US" sz="1600" b="1"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rPr>
              <a:t>lotusacademy.edu.vn</a:t>
            </a:r>
            <a:endParaRPr kumimoji="0" sz="1600" b="1"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8" name="Picture 7"/>
          <p:cNvPicPr>
            <a:picLocks noChangeAspect="1"/>
          </p:cNvPicPr>
          <p:nvPr/>
        </p:nvPicPr>
        <p:blipFill>
          <a:blip r:embed="rId9">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5245090" y="4311502"/>
            <a:ext cx="1669472" cy="1669472"/>
          </a:xfrm>
          <a:prstGeom prst="rect">
            <a:avLst/>
          </a:prstGeom>
        </p:spPr>
      </p:pic>
      <p:sp>
        <p:nvSpPr>
          <p:cNvPr id="10" name="Google Shape;86;p13">
            <a:extLst>
              <a:ext uri="{FF2B5EF4-FFF2-40B4-BE49-F238E27FC236}">
                <a16:creationId xmlns:a16="http://schemas.microsoft.com/office/drawing/2014/main" id="{ACA10C40-1B41-457C-A544-5C9E956CD529}"/>
              </a:ext>
            </a:extLst>
          </p:cNvPr>
          <p:cNvSpPr/>
          <p:nvPr/>
        </p:nvSpPr>
        <p:spPr>
          <a:xfrm>
            <a:off x="0" y="2428108"/>
            <a:ext cx="12191999" cy="1986332"/>
          </a:xfrm>
          <a:prstGeom prst="rect">
            <a:avLst/>
          </a:prstGeom>
          <a:solidFill>
            <a:schemeClr val="tx1">
              <a:lumMod val="95000"/>
              <a:lumOff val="5000"/>
              <a:alpha val="53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11" name="Google Shape;86;p13">
            <a:extLst>
              <a:ext uri="{FF2B5EF4-FFF2-40B4-BE49-F238E27FC236}">
                <a16:creationId xmlns:a16="http://schemas.microsoft.com/office/drawing/2014/main" id="{EBEA7558-AF77-45B9-8E84-0C899E5F62F7}"/>
              </a:ext>
            </a:extLst>
          </p:cNvPr>
          <p:cNvSpPr/>
          <p:nvPr/>
        </p:nvSpPr>
        <p:spPr>
          <a:xfrm>
            <a:off x="1845859" y="2443559"/>
            <a:ext cx="9049472" cy="1970881"/>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b="0" i="0" u="none" strike="noStrike" cap="none" dirty="0">
                <a:solidFill>
                  <a:schemeClr val="lt1"/>
                </a:solidFill>
                <a:latin typeface="Calibri"/>
                <a:ea typeface="Calibri"/>
                <a:cs typeface="Calibri"/>
                <a:sym typeface="Calibri"/>
              </a:rPr>
              <a:t>Xin </a:t>
            </a:r>
            <a:r>
              <a:rPr lang="en-US" sz="6000" b="0" i="0" u="none" strike="noStrike" cap="none" dirty="0" err="1">
                <a:solidFill>
                  <a:schemeClr val="lt1"/>
                </a:solidFill>
                <a:latin typeface="Calibri"/>
                <a:ea typeface="Calibri"/>
                <a:cs typeface="Calibri"/>
                <a:sym typeface="Calibri"/>
              </a:rPr>
              <a:t>trân</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trọng</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cảm</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ơn</a:t>
            </a:r>
            <a:r>
              <a:rPr lang="en-US" sz="6000" b="0" i="0" u="none" strike="noStrike" cap="none" dirty="0">
                <a:solidFill>
                  <a:schemeClr val="lt1"/>
                </a:solidFill>
                <a:latin typeface="Calibri"/>
                <a:ea typeface="Calibri"/>
                <a:cs typeface="Calibri"/>
                <a:sym typeface="Calibri"/>
              </a:rPr>
              <a:t> </a:t>
            </a:r>
            <a:endParaRPr sz="6000" dirty="0"/>
          </a:p>
        </p:txBody>
      </p:sp>
    </p:spTree>
    <p:extLst>
      <p:ext uri="{BB962C8B-B14F-4D97-AF65-F5344CB8AC3E}">
        <p14:creationId xmlns:p14="http://schemas.microsoft.com/office/powerpoint/2010/main" val="36078794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文本框 1"/>
          <p:cNvSpPr txBox="1"/>
          <p:nvPr/>
        </p:nvSpPr>
        <p:spPr>
          <a:xfrm>
            <a:off x="2701360" y="699790"/>
            <a:ext cx="6789856" cy="655821"/>
          </a:xfrm>
          <a:prstGeom prst="rect">
            <a:avLst/>
          </a:prstGeom>
          <a:noFill/>
          <a:ln w="12700">
            <a:solidFill>
              <a:schemeClr val="accent1">
                <a:lumMod val="75000"/>
              </a:schemeClr>
            </a:solidFill>
          </a:ln>
        </p:spPr>
        <p:txBody>
          <a:bodyPr wrap="square" rtlCol="0">
            <a:spAutoFit/>
          </a:bodyPr>
          <a:lstStyle/>
          <a:p>
            <a:pPr algn="ctr">
              <a:lnSpc>
                <a:spcPct val="120000"/>
              </a:lnSpc>
            </a:pPr>
            <a:r>
              <a:rPr lang="en-US" altLang="zh-CN" sz="3360" dirty="0">
                <a:solidFill>
                  <a:schemeClr val="tx1">
                    <a:lumMod val="85000"/>
                    <a:lumOff val="15000"/>
                  </a:schemeClr>
                </a:solidFill>
                <a:latin typeface="Arial" panose="020B0604020202020204" pitchFamily="34" charset="0"/>
                <a:ea typeface="方正清刻本悦宋简体" panose="02000000000000000000" charset="-122"/>
                <a:cs typeface="Arial" panose="020B0604020202020204" pitchFamily="34" charset="0"/>
              </a:rPr>
              <a:t>NỘI DUNG CHÍNH</a:t>
            </a:r>
          </a:p>
        </p:txBody>
      </p:sp>
      <p:sp>
        <p:nvSpPr>
          <p:cNvPr id="23" name="矩形 22"/>
          <p:cNvSpPr/>
          <p:nvPr/>
        </p:nvSpPr>
        <p:spPr>
          <a:xfrm>
            <a:off x="864493" y="302895"/>
            <a:ext cx="10463593" cy="6252211"/>
          </a:xfrm>
          <a:prstGeom prst="rect">
            <a:avLst/>
          </a:prstGeom>
          <a:noFill/>
          <a:ln w="317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80">
              <a:latin typeface="Arial" panose="020B0604020202020204" pitchFamily="34" charset="0"/>
              <a:cs typeface="Arial" panose="020B0604020202020204" pitchFamily="34" charset="0"/>
            </a:endParaRPr>
          </a:p>
        </p:txBody>
      </p:sp>
      <p:sp>
        <p:nvSpPr>
          <p:cNvPr id="25" name="文本框 18"/>
          <p:cNvSpPr txBox="1"/>
          <p:nvPr/>
        </p:nvSpPr>
        <p:spPr>
          <a:xfrm>
            <a:off x="6478911" y="3893400"/>
            <a:ext cx="2725826" cy="609398"/>
          </a:xfrm>
          <a:prstGeom prst="rect">
            <a:avLst/>
          </a:prstGeom>
          <a:noFill/>
          <a:ln>
            <a:solidFill>
              <a:schemeClr val="accent1">
                <a:lumMod val="75000"/>
              </a:schemeClr>
            </a:solidFill>
          </a:ln>
        </p:spPr>
        <p:txBody>
          <a:bodyPr wrap="square" rtlCol="0">
            <a:spAutoFit/>
          </a:bodyPr>
          <a:lstStyle/>
          <a:p>
            <a:pPr algn="ctr" fontAlgn="auto">
              <a:lnSpc>
                <a:spcPct val="100000"/>
              </a:lnSpc>
            </a:pP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B.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Giới</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hiệu</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một</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số</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thao</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tác</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trong</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MySQL</a:t>
            </a:r>
            <a:endParaRPr lang="zh-CN" altLang="en-US"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grpSp>
        <p:nvGrpSpPr>
          <p:cNvPr id="26" name="Group 25"/>
          <p:cNvGrpSpPr/>
          <p:nvPr/>
        </p:nvGrpSpPr>
        <p:grpSpPr>
          <a:xfrm>
            <a:off x="7423137" y="2795895"/>
            <a:ext cx="817817" cy="952657"/>
            <a:chOff x="6609715" y="2310207"/>
            <a:chExt cx="1313180" cy="1497965"/>
          </a:xfrm>
        </p:grpSpPr>
        <p:sp>
          <p:nvSpPr>
            <p:cNvPr id="27" name="íślide"/>
            <p:cNvSpPr/>
            <p:nvPr/>
          </p:nvSpPr>
          <p:spPr bwMode="auto">
            <a:xfrm>
              <a:off x="6609715" y="2310207"/>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680">
                <a:latin typeface="Arial" panose="020B0604020202020204" pitchFamily="34" charset="0"/>
                <a:cs typeface="Arial" panose="020B0604020202020204" pitchFamily="34" charset="0"/>
              </a:endParaRPr>
            </a:p>
          </p:txBody>
        </p:sp>
        <p:sp>
          <p:nvSpPr>
            <p:cNvPr id="28" name="Freeform 7"/>
            <p:cNvSpPr>
              <a:spLocks noEditPoints="1"/>
            </p:cNvSpPr>
            <p:nvPr/>
          </p:nvSpPr>
          <p:spPr bwMode="auto">
            <a:xfrm>
              <a:off x="7045614" y="2794192"/>
              <a:ext cx="472786" cy="541878"/>
            </a:xfrm>
            <a:custGeom>
              <a:avLst/>
              <a:gdLst>
                <a:gd name="T0" fmla="*/ 55 w 225"/>
                <a:gd name="T1" fmla="*/ 185 h 257"/>
                <a:gd name="T2" fmla="*/ 55 w 225"/>
                <a:gd name="T3" fmla="*/ 197 h 257"/>
                <a:gd name="T4" fmla="*/ 175 w 225"/>
                <a:gd name="T5" fmla="*/ 190 h 257"/>
                <a:gd name="T6" fmla="*/ 222 w 225"/>
                <a:gd name="T7" fmla="*/ 74 h 257"/>
                <a:gd name="T8" fmla="*/ 150 w 225"/>
                <a:gd name="T9" fmla="*/ 3 h 257"/>
                <a:gd name="T10" fmla="*/ 26 w 225"/>
                <a:gd name="T11" fmla="*/ 0 h 257"/>
                <a:gd name="T12" fmla="*/ 0 w 225"/>
                <a:gd name="T13" fmla="*/ 26 h 257"/>
                <a:gd name="T14" fmla="*/ 7 w 225"/>
                <a:gd name="T15" fmla="*/ 249 h 257"/>
                <a:gd name="T16" fmla="*/ 26 w 225"/>
                <a:gd name="T17" fmla="*/ 257 h 257"/>
                <a:gd name="T18" fmla="*/ 217 w 225"/>
                <a:gd name="T19" fmla="*/ 249 h 257"/>
                <a:gd name="T20" fmla="*/ 217 w 225"/>
                <a:gd name="T21" fmla="*/ 249 h 257"/>
                <a:gd name="T22" fmla="*/ 225 w 225"/>
                <a:gd name="T23" fmla="*/ 81 h 257"/>
                <a:gd name="T24" fmla="*/ 149 w 225"/>
                <a:gd name="T25" fmla="*/ 29 h 257"/>
                <a:gd name="T26" fmla="*/ 195 w 225"/>
                <a:gd name="T27" fmla="*/ 75 h 257"/>
                <a:gd name="T28" fmla="*/ 152 w 225"/>
                <a:gd name="T29" fmla="*/ 72 h 257"/>
                <a:gd name="T30" fmla="*/ 149 w 225"/>
                <a:gd name="T31" fmla="*/ 64 h 257"/>
                <a:gd name="T32" fmla="*/ 205 w 225"/>
                <a:gd name="T33" fmla="*/ 230 h 257"/>
                <a:gd name="T34" fmla="*/ 203 w 225"/>
                <a:gd name="T35" fmla="*/ 235 h 257"/>
                <a:gd name="T36" fmla="*/ 198 w 225"/>
                <a:gd name="T37" fmla="*/ 237 h 257"/>
                <a:gd name="T38" fmla="*/ 21 w 225"/>
                <a:gd name="T39" fmla="*/ 235 h 257"/>
                <a:gd name="T40" fmla="*/ 19 w 225"/>
                <a:gd name="T41" fmla="*/ 26 h 257"/>
                <a:gd name="T42" fmla="*/ 26 w 225"/>
                <a:gd name="T43" fmla="*/ 20 h 257"/>
                <a:gd name="T44" fmla="*/ 137 w 225"/>
                <a:gd name="T45" fmla="*/ 64 h 257"/>
                <a:gd name="T46" fmla="*/ 144 w 225"/>
                <a:gd name="T47" fmla="*/ 80 h 257"/>
                <a:gd name="T48" fmla="*/ 205 w 225"/>
                <a:gd name="T49" fmla="*/ 87 h 257"/>
                <a:gd name="T50" fmla="*/ 49 w 225"/>
                <a:gd name="T51" fmla="*/ 107 h 257"/>
                <a:gd name="T52" fmla="*/ 55 w 225"/>
                <a:gd name="T53" fmla="*/ 113 h 257"/>
                <a:gd name="T54" fmla="*/ 175 w 225"/>
                <a:gd name="T55" fmla="*/ 107 h 257"/>
                <a:gd name="T56" fmla="*/ 55 w 225"/>
                <a:gd name="T57" fmla="*/ 101 h 257"/>
                <a:gd name="T58" fmla="*/ 170 w 225"/>
                <a:gd name="T59" fmla="*/ 143 h 257"/>
                <a:gd name="T60" fmla="*/ 55 w 225"/>
                <a:gd name="T61" fmla="*/ 143 h 257"/>
                <a:gd name="T62" fmla="*/ 55 w 225"/>
                <a:gd name="T63" fmla="*/ 155 h 257"/>
                <a:gd name="T64" fmla="*/ 175 w 225"/>
                <a:gd name="T65" fmla="*/ 14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257">
                  <a:moveTo>
                    <a:pt x="170" y="185"/>
                  </a:moveTo>
                  <a:cubicBezTo>
                    <a:pt x="55" y="185"/>
                    <a:pt x="55" y="185"/>
                    <a:pt x="55" y="185"/>
                  </a:cubicBezTo>
                  <a:cubicBezTo>
                    <a:pt x="51" y="185"/>
                    <a:pt x="49" y="187"/>
                    <a:pt x="49" y="190"/>
                  </a:cubicBezTo>
                  <a:cubicBezTo>
                    <a:pt x="49" y="194"/>
                    <a:pt x="51" y="197"/>
                    <a:pt x="55" y="197"/>
                  </a:cubicBezTo>
                  <a:cubicBezTo>
                    <a:pt x="170" y="197"/>
                    <a:pt x="170" y="197"/>
                    <a:pt x="170" y="197"/>
                  </a:cubicBezTo>
                  <a:cubicBezTo>
                    <a:pt x="173" y="197"/>
                    <a:pt x="175" y="194"/>
                    <a:pt x="175" y="190"/>
                  </a:cubicBezTo>
                  <a:cubicBezTo>
                    <a:pt x="175" y="187"/>
                    <a:pt x="173" y="185"/>
                    <a:pt x="170" y="185"/>
                  </a:cubicBezTo>
                  <a:close/>
                  <a:moveTo>
                    <a:pt x="222" y="74"/>
                  </a:moveTo>
                  <a:cubicBezTo>
                    <a:pt x="222" y="74"/>
                    <a:pt x="222" y="74"/>
                    <a:pt x="222" y="74"/>
                  </a:cubicBezTo>
                  <a:cubicBezTo>
                    <a:pt x="150" y="3"/>
                    <a:pt x="150" y="3"/>
                    <a:pt x="150" y="3"/>
                  </a:cubicBezTo>
                  <a:cubicBezTo>
                    <a:pt x="148" y="1"/>
                    <a:pt x="146" y="0"/>
                    <a:pt x="143" y="0"/>
                  </a:cubicBezTo>
                  <a:cubicBezTo>
                    <a:pt x="26" y="0"/>
                    <a:pt x="26" y="0"/>
                    <a:pt x="26" y="0"/>
                  </a:cubicBezTo>
                  <a:cubicBezTo>
                    <a:pt x="19" y="0"/>
                    <a:pt x="12" y="3"/>
                    <a:pt x="7" y="7"/>
                  </a:cubicBezTo>
                  <a:cubicBezTo>
                    <a:pt x="2" y="12"/>
                    <a:pt x="0" y="19"/>
                    <a:pt x="0" y="26"/>
                  </a:cubicBezTo>
                  <a:cubicBezTo>
                    <a:pt x="0" y="230"/>
                    <a:pt x="0" y="230"/>
                    <a:pt x="0" y="230"/>
                  </a:cubicBezTo>
                  <a:cubicBezTo>
                    <a:pt x="0" y="238"/>
                    <a:pt x="2" y="244"/>
                    <a:pt x="7" y="249"/>
                  </a:cubicBezTo>
                  <a:cubicBezTo>
                    <a:pt x="7" y="249"/>
                    <a:pt x="7" y="249"/>
                    <a:pt x="7" y="249"/>
                  </a:cubicBezTo>
                  <a:cubicBezTo>
                    <a:pt x="12" y="254"/>
                    <a:pt x="19" y="257"/>
                    <a:pt x="26" y="257"/>
                  </a:cubicBezTo>
                  <a:cubicBezTo>
                    <a:pt x="198" y="257"/>
                    <a:pt x="198" y="257"/>
                    <a:pt x="198" y="257"/>
                  </a:cubicBezTo>
                  <a:cubicBezTo>
                    <a:pt x="205" y="257"/>
                    <a:pt x="212" y="254"/>
                    <a:pt x="217" y="249"/>
                  </a:cubicBezTo>
                  <a:cubicBezTo>
                    <a:pt x="217" y="249"/>
                    <a:pt x="217" y="249"/>
                    <a:pt x="217" y="249"/>
                  </a:cubicBezTo>
                  <a:cubicBezTo>
                    <a:pt x="217" y="249"/>
                    <a:pt x="217" y="249"/>
                    <a:pt x="217" y="249"/>
                  </a:cubicBezTo>
                  <a:cubicBezTo>
                    <a:pt x="222" y="244"/>
                    <a:pt x="225" y="238"/>
                    <a:pt x="225" y="230"/>
                  </a:cubicBezTo>
                  <a:cubicBezTo>
                    <a:pt x="225" y="81"/>
                    <a:pt x="225" y="81"/>
                    <a:pt x="225" y="81"/>
                  </a:cubicBezTo>
                  <a:cubicBezTo>
                    <a:pt x="225" y="79"/>
                    <a:pt x="224" y="76"/>
                    <a:pt x="222" y="74"/>
                  </a:cubicBezTo>
                  <a:close/>
                  <a:moveTo>
                    <a:pt x="149" y="29"/>
                  </a:moveTo>
                  <a:cubicBezTo>
                    <a:pt x="149" y="29"/>
                    <a:pt x="149" y="29"/>
                    <a:pt x="149" y="29"/>
                  </a:cubicBezTo>
                  <a:cubicBezTo>
                    <a:pt x="195" y="75"/>
                    <a:pt x="195" y="75"/>
                    <a:pt x="195" y="75"/>
                  </a:cubicBezTo>
                  <a:cubicBezTo>
                    <a:pt x="160" y="75"/>
                    <a:pt x="160" y="75"/>
                    <a:pt x="160" y="75"/>
                  </a:cubicBezTo>
                  <a:cubicBezTo>
                    <a:pt x="157" y="75"/>
                    <a:pt x="154" y="74"/>
                    <a:pt x="152" y="72"/>
                  </a:cubicBezTo>
                  <a:cubicBezTo>
                    <a:pt x="152" y="72"/>
                    <a:pt x="152" y="72"/>
                    <a:pt x="152" y="72"/>
                  </a:cubicBezTo>
                  <a:cubicBezTo>
                    <a:pt x="150" y="70"/>
                    <a:pt x="149" y="67"/>
                    <a:pt x="149" y="64"/>
                  </a:cubicBezTo>
                  <a:cubicBezTo>
                    <a:pt x="149" y="29"/>
                    <a:pt x="149" y="29"/>
                    <a:pt x="149" y="29"/>
                  </a:cubicBezTo>
                  <a:close/>
                  <a:moveTo>
                    <a:pt x="205" y="230"/>
                  </a:moveTo>
                  <a:cubicBezTo>
                    <a:pt x="205" y="230"/>
                    <a:pt x="205" y="230"/>
                    <a:pt x="205" y="230"/>
                  </a:cubicBezTo>
                  <a:cubicBezTo>
                    <a:pt x="205" y="232"/>
                    <a:pt x="204" y="234"/>
                    <a:pt x="203" y="235"/>
                  </a:cubicBezTo>
                  <a:cubicBezTo>
                    <a:pt x="203" y="235"/>
                    <a:pt x="203" y="235"/>
                    <a:pt x="203" y="235"/>
                  </a:cubicBezTo>
                  <a:cubicBezTo>
                    <a:pt x="202" y="236"/>
                    <a:pt x="200" y="237"/>
                    <a:pt x="198" y="237"/>
                  </a:cubicBezTo>
                  <a:cubicBezTo>
                    <a:pt x="26" y="237"/>
                    <a:pt x="26" y="237"/>
                    <a:pt x="26" y="237"/>
                  </a:cubicBezTo>
                  <a:cubicBezTo>
                    <a:pt x="24" y="237"/>
                    <a:pt x="22" y="236"/>
                    <a:pt x="21" y="235"/>
                  </a:cubicBezTo>
                  <a:cubicBezTo>
                    <a:pt x="20" y="234"/>
                    <a:pt x="19" y="232"/>
                    <a:pt x="19" y="230"/>
                  </a:cubicBezTo>
                  <a:cubicBezTo>
                    <a:pt x="19" y="26"/>
                    <a:pt x="19" y="26"/>
                    <a:pt x="19" y="26"/>
                  </a:cubicBezTo>
                  <a:cubicBezTo>
                    <a:pt x="19" y="24"/>
                    <a:pt x="20" y="23"/>
                    <a:pt x="21" y="21"/>
                  </a:cubicBezTo>
                  <a:cubicBezTo>
                    <a:pt x="22" y="20"/>
                    <a:pt x="24" y="20"/>
                    <a:pt x="26" y="20"/>
                  </a:cubicBezTo>
                  <a:cubicBezTo>
                    <a:pt x="137" y="20"/>
                    <a:pt x="137" y="20"/>
                    <a:pt x="137" y="20"/>
                  </a:cubicBezTo>
                  <a:cubicBezTo>
                    <a:pt x="137" y="64"/>
                    <a:pt x="137" y="64"/>
                    <a:pt x="137" y="64"/>
                  </a:cubicBezTo>
                  <a:cubicBezTo>
                    <a:pt x="137" y="71"/>
                    <a:pt x="140" y="76"/>
                    <a:pt x="143" y="80"/>
                  </a:cubicBezTo>
                  <a:cubicBezTo>
                    <a:pt x="144" y="80"/>
                    <a:pt x="144" y="80"/>
                    <a:pt x="144" y="80"/>
                  </a:cubicBezTo>
                  <a:cubicBezTo>
                    <a:pt x="148" y="84"/>
                    <a:pt x="153" y="87"/>
                    <a:pt x="160" y="87"/>
                  </a:cubicBezTo>
                  <a:cubicBezTo>
                    <a:pt x="205" y="87"/>
                    <a:pt x="205" y="87"/>
                    <a:pt x="205" y="87"/>
                  </a:cubicBezTo>
                  <a:cubicBezTo>
                    <a:pt x="205" y="230"/>
                    <a:pt x="205" y="230"/>
                    <a:pt x="205" y="230"/>
                  </a:cubicBezTo>
                  <a:close/>
                  <a:moveTo>
                    <a:pt x="49" y="107"/>
                  </a:moveTo>
                  <a:cubicBezTo>
                    <a:pt x="49" y="107"/>
                    <a:pt x="49" y="107"/>
                    <a:pt x="49" y="107"/>
                  </a:cubicBezTo>
                  <a:cubicBezTo>
                    <a:pt x="49" y="110"/>
                    <a:pt x="51" y="113"/>
                    <a:pt x="55" y="113"/>
                  </a:cubicBezTo>
                  <a:cubicBezTo>
                    <a:pt x="170" y="113"/>
                    <a:pt x="170" y="113"/>
                    <a:pt x="170" y="113"/>
                  </a:cubicBezTo>
                  <a:cubicBezTo>
                    <a:pt x="173" y="113"/>
                    <a:pt x="175" y="110"/>
                    <a:pt x="175" y="107"/>
                  </a:cubicBezTo>
                  <a:cubicBezTo>
                    <a:pt x="175" y="104"/>
                    <a:pt x="173" y="101"/>
                    <a:pt x="170" y="101"/>
                  </a:cubicBezTo>
                  <a:cubicBezTo>
                    <a:pt x="55" y="101"/>
                    <a:pt x="55" y="101"/>
                    <a:pt x="55" y="101"/>
                  </a:cubicBezTo>
                  <a:cubicBezTo>
                    <a:pt x="51" y="101"/>
                    <a:pt x="49" y="104"/>
                    <a:pt x="49" y="107"/>
                  </a:cubicBezTo>
                  <a:close/>
                  <a:moveTo>
                    <a:pt x="170" y="143"/>
                  </a:moveTo>
                  <a:cubicBezTo>
                    <a:pt x="170" y="143"/>
                    <a:pt x="170" y="143"/>
                    <a:pt x="170" y="143"/>
                  </a:cubicBezTo>
                  <a:cubicBezTo>
                    <a:pt x="55" y="143"/>
                    <a:pt x="55" y="143"/>
                    <a:pt x="55" y="143"/>
                  </a:cubicBezTo>
                  <a:cubicBezTo>
                    <a:pt x="51" y="143"/>
                    <a:pt x="49" y="146"/>
                    <a:pt x="49" y="149"/>
                  </a:cubicBezTo>
                  <a:cubicBezTo>
                    <a:pt x="49" y="152"/>
                    <a:pt x="51" y="155"/>
                    <a:pt x="55" y="155"/>
                  </a:cubicBezTo>
                  <a:cubicBezTo>
                    <a:pt x="170" y="155"/>
                    <a:pt x="170" y="155"/>
                    <a:pt x="170" y="155"/>
                  </a:cubicBezTo>
                  <a:cubicBezTo>
                    <a:pt x="173" y="155"/>
                    <a:pt x="175" y="152"/>
                    <a:pt x="175" y="149"/>
                  </a:cubicBezTo>
                  <a:cubicBezTo>
                    <a:pt x="175" y="146"/>
                    <a:pt x="173" y="143"/>
                    <a:pt x="170" y="143"/>
                  </a:cubicBezTo>
                  <a:close/>
                </a:path>
              </a:pathLst>
            </a:custGeom>
            <a:solidFill>
              <a:srgbClr val="F8C002"/>
            </a:solidFill>
            <a:ln>
              <a:solidFill>
                <a:schemeClr val="accent1">
                  <a:lumMod val="75000"/>
                </a:schemeClr>
              </a:solidFill>
            </a:ln>
          </p:spPr>
          <p:txBody>
            <a:bodyPr vert="horz" wrap="square" lIns="109728" tIns="54864" rIns="109728" bIns="54864" numCol="1" anchor="t" anchorCtr="0" compatLnSpc="1"/>
            <a:lstStyle/>
            <a:p>
              <a:endParaRPr lang="zh-CN" altLang="en-US" sz="1680">
                <a:solidFill>
                  <a:schemeClr val="tx1">
                    <a:lumMod val="85000"/>
                    <a:lumOff val="15000"/>
                  </a:schemeClr>
                </a:solidFill>
              </a:endParaRPr>
            </a:p>
          </p:txBody>
        </p:sp>
      </p:grpSp>
      <p:sp>
        <p:nvSpPr>
          <p:cNvPr id="37" name="文本框 18"/>
          <p:cNvSpPr txBox="1"/>
          <p:nvPr/>
        </p:nvSpPr>
        <p:spPr>
          <a:xfrm>
            <a:off x="3046809" y="3911528"/>
            <a:ext cx="2725826" cy="350865"/>
          </a:xfrm>
          <a:prstGeom prst="rect">
            <a:avLst/>
          </a:prstGeom>
          <a:noFill/>
          <a:ln>
            <a:solidFill>
              <a:schemeClr val="accent1">
                <a:lumMod val="75000"/>
              </a:schemeClr>
            </a:solidFill>
          </a:ln>
        </p:spPr>
        <p:txBody>
          <a:bodyPr wrap="square" rtlCol="0">
            <a:spAutoFit/>
          </a:bodyPr>
          <a:lstStyle/>
          <a:p>
            <a:pPr lvl="1" algn="ct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A.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Hiểu</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biết</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về</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SQL</a:t>
            </a:r>
            <a:endParaRPr lang="zh-CN" altLang="en-US"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grpSp>
        <p:nvGrpSpPr>
          <p:cNvPr id="38" name="Group 37"/>
          <p:cNvGrpSpPr/>
          <p:nvPr/>
        </p:nvGrpSpPr>
        <p:grpSpPr>
          <a:xfrm>
            <a:off x="3991035" y="2814023"/>
            <a:ext cx="817817" cy="952657"/>
            <a:chOff x="6609715" y="2310207"/>
            <a:chExt cx="1313180" cy="1497965"/>
          </a:xfrm>
        </p:grpSpPr>
        <p:sp>
          <p:nvSpPr>
            <p:cNvPr id="39" name="íślide"/>
            <p:cNvSpPr/>
            <p:nvPr/>
          </p:nvSpPr>
          <p:spPr bwMode="auto">
            <a:xfrm>
              <a:off x="6609715" y="2310207"/>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680">
                <a:latin typeface="Arial" panose="020B0604020202020204" pitchFamily="34" charset="0"/>
                <a:cs typeface="Arial" panose="020B0604020202020204" pitchFamily="34" charset="0"/>
              </a:endParaRPr>
            </a:p>
          </p:txBody>
        </p:sp>
        <p:sp>
          <p:nvSpPr>
            <p:cNvPr id="40" name="Freeform 7"/>
            <p:cNvSpPr>
              <a:spLocks noEditPoints="1"/>
            </p:cNvSpPr>
            <p:nvPr/>
          </p:nvSpPr>
          <p:spPr bwMode="auto">
            <a:xfrm>
              <a:off x="7045614" y="2794192"/>
              <a:ext cx="472786" cy="541878"/>
            </a:xfrm>
            <a:custGeom>
              <a:avLst/>
              <a:gdLst>
                <a:gd name="T0" fmla="*/ 55 w 225"/>
                <a:gd name="T1" fmla="*/ 185 h 257"/>
                <a:gd name="T2" fmla="*/ 55 w 225"/>
                <a:gd name="T3" fmla="*/ 197 h 257"/>
                <a:gd name="T4" fmla="*/ 175 w 225"/>
                <a:gd name="T5" fmla="*/ 190 h 257"/>
                <a:gd name="T6" fmla="*/ 222 w 225"/>
                <a:gd name="T7" fmla="*/ 74 h 257"/>
                <a:gd name="T8" fmla="*/ 150 w 225"/>
                <a:gd name="T9" fmla="*/ 3 h 257"/>
                <a:gd name="T10" fmla="*/ 26 w 225"/>
                <a:gd name="T11" fmla="*/ 0 h 257"/>
                <a:gd name="T12" fmla="*/ 0 w 225"/>
                <a:gd name="T13" fmla="*/ 26 h 257"/>
                <a:gd name="T14" fmla="*/ 7 w 225"/>
                <a:gd name="T15" fmla="*/ 249 h 257"/>
                <a:gd name="T16" fmla="*/ 26 w 225"/>
                <a:gd name="T17" fmla="*/ 257 h 257"/>
                <a:gd name="T18" fmla="*/ 217 w 225"/>
                <a:gd name="T19" fmla="*/ 249 h 257"/>
                <a:gd name="T20" fmla="*/ 217 w 225"/>
                <a:gd name="T21" fmla="*/ 249 h 257"/>
                <a:gd name="T22" fmla="*/ 225 w 225"/>
                <a:gd name="T23" fmla="*/ 81 h 257"/>
                <a:gd name="T24" fmla="*/ 149 w 225"/>
                <a:gd name="T25" fmla="*/ 29 h 257"/>
                <a:gd name="T26" fmla="*/ 195 w 225"/>
                <a:gd name="T27" fmla="*/ 75 h 257"/>
                <a:gd name="T28" fmla="*/ 152 w 225"/>
                <a:gd name="T29" fmla="*/ 72 h 257"/>
                <a:gd name="T30" fmla="*/ 149 w 225"/>
                <a:gd name="T31" fmla="*/ 64 h 257"/>
                <a:gd name="T32" fmla="*/ 205 w 225"/>
                <a:gd name="T33" fmla="*/ 230 h 257"/>
                <a:gd name="T34" fmla="*/ 203 w 225"/>
                <a:gd name="T35" fmla="*/ 235 h 257"/>
                <a:gd name="T36" fmla="*/ 198 w 225"/>
                <a:gd name="T37" fmla="*/ 237 h 257"/>
                <a:gd name="T38" fmla="*/ 21 w 225"/>
                <a:gd name="T39" fmla="*/ 235 h 257"/>
                <a:gd name="T40" fmla="*/ 19 w 225"/>
                <a:gd name="T41" fmla="*/ 26 h 257"/>
                <a:gd name="T42" fmla="*/ 26 w 225"/>
                <a:gd name="T43" fmla="*/ 20 h 257"/>
                <a:gd name="T44" fmla="*/ 137 w 225"/>
                <a:gd name="T45" fmla="*/ 64 h 257"/>
                <a:gd name="T46" fmla="*/ 144 w 225"/>
                <a:gd name="T47" fmla="*/ 80 h 257"/>
                <a:gd name="T48" fmla="*/ 205 w 225"/>
                <a:gd name="T49" fmla="*/ 87 h 257"/>
                <a:gd name="T50" fmla="*/ 49 w 225"/>
                <a:gd name="T51" fmla="*/ 107 h 257"/>
                <a:gd name="T52" fmla="*/ 55 w 225"/>
                <a:gd name="T53" fmla="*/ 113 h 257"/>
                <a:gd name="T54" fmla="*/ 175 w 225"/>
                <a:gd name="T55" fmla="*/ 107 h 257"/>
                <a:gd name="T56" fmla="*/ 55 w 225"/>
                <a:gd name="T57" fmla="*/ 101 h 257"/>
                <a:gd name="T58" fmla="*/ 170 w 225"/>
                <a:gd name="T59" fmla="*/ 143 h 257"/>
                <a:gd name="T60" fmla="*/ 55 w 225"/>
                <a:gd name="T61" fmla="*/ 143 h 257"/>
                <a:gd name="T62" fmla="*/ 55 w 225"/>
                <a:gd name="T63" fmla="*/ 155 h 257"/>
                <a:gd name="T64" fmla="*/ 175 w 225"/>
                <a:gd name="T65" fmla="*/ 14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257">
                  <a:moveTo>
                    <a:pt x="170" y="185"/>
                  </a:moveTo>
                  <a:cubicBezTo>
                    <a:pt x="55" y="185"/>
                    <a:pt x="55" y="185"/>
                    <a:pt x="55" y="185"/>
                  </a:cubicBezTo>
                  <a:cubicBezTo>
                    <a:pt x="51" y="185"/>
                    <a:pt x="49" y="187"/>
                    <a:pt x="49" y="190"/>
                  </a:cubicBezTo>
                  <a:cubicBezTo>
                    <a:pt x="49" y="194"/>
                    <a:pt x="51" y="197"/>
                    <a:pt x="55" y="197"/>
                  </a:cubicBezTo>
                  <a:cubicBezTo>
                    <a:pt x="170" y="197"/>
                    <a:pt x="170" y="197"/>
                    <a:pt x="170" y="197"/>
                  </a:cubicBezTo>
                  <a:cubicBezTo>
                    <a:pt x="173" y="197"/>
                    <a:pt x="175" y="194"/>
                    <a:pt x="175" y="190"/>
                  </a:cubicBezTo>
                  <a:cubicBezTo>
                    <a:pt x="175" y="187"/>
                    <a:pt x="173" y="185"/>
                    <a:pt x="170" y="185"/>
                  </a:cubicBezTo>
                  <a:close/>
                  <a:moveTo>
                    <a:pt x="222" y="74"/>
                  </a:moveTo>
                  <a:cubicBezTo>
                    <a:pt x="222" y="74"/>
                    <a:pt x="222" y="74"/>
                    <a:pt x="222" y="74"/>
                  </a:cubicBezTo>
                  <a:cubicBezTo>
                    <a:pt x="150" y="3"/>
                    <a:pt x="150" y="3"/>
                    <a:pt x="150" y="3"/>
                  </a:cubicBezTo>
                  <a:cubicBezTo>
                    <a:pt x="148" y="1"/>
                    <a:pt x="146" y="0"/>
                    <a:pt x="143" y="0"/>
                  </a:cubicBezTo>
                  <a:cubicBezTo>
                    <a:pt x="26" y="0"/>
                    <a:pt x="26" y="0"/>
                    <a:pt x="26" y="0"/>
                  </a:cubicBezTo>
                  <a:cubicBezTo>
                    <a:pt x="19" y="0"/>
                    <a:pt x="12" y="3"/>
                    <a:pt x="7" y="7"/>
                  </a:cubicBezTo>
                  <a:cubicBezTo>
                    <a:pt x="2" y="12"/>
                    <a:pt x="0" y="19"/>
                    <a:pt x="0" y="26"/>
                  </a:cubicBezTo>
                  <a:cubicBezTo>
                    <a:pt x="0" y="230"/>
                    <a:pt x="0" y="230"/>
                    <a:pt x="0" y="230"/>
                  </a:cubicBezTo>
                  <a:cubicBezTo>
                    <a:pt x="0" y="238"/>
                    <a:pt x="2" y="244"/>
                    <a:pt x="7" y="249"/>
                  </a:cubicBezTo>
                  <a:cubicBezTo>
                    <a:pt x="7" y="249"/>
                    <a:pt x="7" y="249"/>
                    <a:pt x="7" y="249"/>
                  </a:cubicBezTo>
                  <a:cubicBezTo>
                    <a:pt x="12" y="254"/>
                    <a:pt x="19" y="257"/>
                    <a:pt x="26" y="257"/>
                  </a:cubicBezTo>
                  <a:cubicBezTo>
                    <a:pt x="198" y="257"/>
                    <a:pt x="198" y="257"/>
                    <a:pt x="198" y="257"/>
                  </a:cubicBezTo>
                  <a:cubicBezTo>
                    <a:pt x="205" y="257"/>
                    <a:pt x="212" y="254"/>
                    <a:pt x="217" y="249"/>
                  </a:cubicBezTo>
                  <a:cubicBezTo>
                    <a:pt x="217" y="249"/>
                    <a:pt x="217" y="249"/>
                    <a:pt x="217" y="249"/>
                  </a:cubicBezTo>
                  <a:cubicBezTo>
                    <a:pt x="217" y="249"/>
                    <a:pt x="217" y="249"/>
                    <a:pt x="217" y="249"/>
                  </a:cubicBezTo>
                  <a:cubicBezTo>
                    <a:pt x="222" y="244"/>
                    <a:pt x="225" y="238"/>
                    <a:pt x="225" y="230"/>
                  </a:cubicBezTo>
                  <a:cubicBezTo>
                    <a:pt x="225" y="81"/>
                    <a:pt x="225" y="81"/>
                    <a:pt x="225" y="81"/>
                  </a:cubicBezTo>
                  <a:cubicBezTo>
                    <a:pt x="225" y="79"/>
                    <a:pt x="224" y="76"/>
                    <a:pt x="222" y="74"/>
                  </a:cubicBezTo>
                  <a:close/>
                  <a:moveTo>
                    <a:pt x="149" y="29"/>
                  </a:moveTo>
                  <a:cubicBezTo>
                    <a:pt x="149" y="29"/>
                    <a:pt x="149" y="29"/>
                    <a:pt x="149" y="29"/>
                  </a:cubicBezTo>
                  <a:cubicBezTo>
                    <a:pt x="195" y="75"/>
                    <a:pt x="195" y="75"/>
                    <a:pt x="195" y="75"/>
                  </a:cubicBezTo>
                  <a:cubicBezTo>
                    <a:pt x="160" y="75"/>
                    <a:pt x="160" y="75"/>
                    <a:pt x="160" y="75"/>
                  </a:cubicBezTo>
                  <a:cubicBezTo>
                    <a:pt x="157" y="75"/>
                    <a:pt x="154" y="74"/>
                    <a:pt x="152" y="72"/>
                  </a:cubicBezTo>
                  <a:cubicBezTo>
                    <a:pt x="152" y="72"/>
                    <a:pt x="152" y="72"/>
                    <a:pt x="152" y="72"/>
                  </a:cubicBezTo>
                  <a:cubicBezTo>
                    <a:pt x="150" y="70"/>
                    <a:pt x="149" y="67"/>
                    <a:pt x="149" y="64"/>
                  </a:cubicBezTo>
                  <a:cubicBezTo>
                    <a:pt x="149" y="29"/>
                    <a:pt x="149" y="29"/>
                    <a:pt x="149" y="29"/>
                  </a:cubicBezTo>
                  <a:close/>
                  <a:moveTo>
                    <a:pt x="205" y="230"/>
                  </a:moveTo>
                  <a:cubicBezTo>
                    <a:pt x="205" y="230"/>
                    <a:pt x="205" y="230"/>
                    <a:pt x="205" y="230"/>
                  </a:cubicBezTo>
                  <a:cubicBezTo>
                    <a:pt x="205" y="232"/>
                    <a:pt x="204" y="234"/>
                    <a:pt x="203" y="235"/>
                  </a:cubicBezTo>
                  <a:cubicBezTo>
                    <a:pt x="203" y="235"/>
                    <a:pt x="203" y="235"/>
                    <a:pt x="203" y="235"/>
                  </a:cubicBezTo>
                  <a:cubicBezTo>
                    <a:pt x="202" y="236"/>
                    <a:pt x="200" y="237"/>
                    <a:pt x="198" y="237"/>
                  </a:cubicBezTo>
                  <a:cubicBezTo>
                    <a:pt x="26" y="237"/>
                    <a:pt x="26" y="237"/>
                    <a:pt x="26" y="237"/>
                  </a:cubicBezTo>
                  <a:cubicBezTo>
                    <a:pt x="24" y="237"/>
                    <a:pt x="22" y="236"/>
                    <a:pt x="21" y="235"/>
                  </a:cubicBezTo>
                  <a:cubicBezTo>
                    <a:pt x="20" y="234"/>
                    <a:pt x="19" y="232"/>
                    <a:pt x="19" y="230"/>
                  </a:cubicBezTo>
                  <a:cubicBezTo>
                    <a:pt x="19" y="26"/>
                    <a:pt x="19" y="26"/>
                    <a:pt x="19" y="26"/>
                  </a:cubicBezTo>
                  <a:cubicBezTo>
                    <a:pt x="19" y="24"/>
                    <a:pt x="20" y="23"/>
                    <a:pt x="21" y="21"/>
                  </a:cubicBezTo>
                  <a:cubicBezTo>
                    <a:pt x="22" y="20"/>
                    <a:pt x="24" y="20"/>
                    <a:pt x="26" y="20"/>
                  </a:cubicBezTo>
                  <a:cubicBezTo>
                    <a:pt x="137" y="20"/>
                    <a:pt x="137" y="20"/>
                    <a:pt x="137" y="20"/>
                  </a:cubicBezTo>
                  <a:cubicBezTo>
                    <a:pt x="137" y="64"/>
                    <a:pt x="137" y="64"/>
                    <a:pt x="137" y="64"/>
                  </a:cubicBezTo>
                  <a:cubicBezTo>
                    <a:pt x="137" y="71"/>
                    <a:pt x="140" y="76"/>
                    <a:pt x="143" y="80"/>
                  </a:cubicBezTo>
                  <a:cubicBezTo>
                    <a:pt x="144" y="80"/>
                    <a:pt x="144" y="80"/>
                    <a:pt x="144" y="80"/>
                  </a:cubicBezTo>
                  <a:cubicBezTo>
                    <a:pt x="148" y="84"/>
                    <a:pt x="153" y="87"/>
                    <a:pt x="160" y="87"/>
                  </a:cubicBezTo>
                  <a:cubicBezTo>
                    <a:pt x="205" y="87"/>
                    <a:pt x="205" y="87"/>
                    <a:pt x="205" y="87"/>
                  </a:cubicBezTo>
                  <a:cubicBezTo>
                    <a:pt x="205" y="230"/>
                    <a:pt x="205" y="230"/>
                    <a:pt x="205" y="230"/>
                  </a:cubicBezTo>
                  <a:close/>
                  <a:moveTo>
                    <a:pt x="49" y="107"/>
                  </a:moveTo>
                  <a:cubicBezTo>
                    <a:pt x="49" y="107"/>
                    <a:pt x="49" y="107"/>
                    <a:pt x="49" y="107"/>
                  </a:cubicBezTo>
                  <a:cubicBezTo>
                    <a:pt x="49" y="110"/>
                    <a:pt x="51" y="113"/>
                    <a:pt x="55" y="113"/>
                  </a:cubicBezTo>
                  <a:cubicBezTo>
                    <a:pt x="170" y="113"/>
                    <a:pt x="170" y="113"/>
                    <a:pt x="170" y="113"/>
                  </a:cubicBezTo>
                  <a:cubicBezTo>
                    <a:pt x="173" y="113"/>
                    <a:pt x="175" y="110"/>
                    <a:pt x="175" y="107"/>
                  </a:cubicBezTo>
                  <a:cubicBezTo>
                    <a:pt x="175" y="104"/>
                    <a:pt x="173" y="101"/>
                    <a:pt x="170" y="101"/>
                  </a:cubicBezTo>
                  <a:cubicBezTo>
                    <a:pt x="55" y="101"/>
                    <a:pt x="55" y="101"/>
                    <a:pt x="55" y="101"/>
                  </a:cubicBezTo>
                  <a:cubicBezTo>
                    <a:pt x="51" y="101"/>
                    <a:pt x="49" y="104"/>
                    <a:pt x="49" y="107"/>
                  </a:cubicBezTo>
                  <a:close/>
                  <a:moveTo>
                    <a:pt x="170" y="143"/>
                  </a:moveTo>
                  <a:cubicBezTo>
                    <a:pt x="170" y="143"/>
                    <a:pt x="170" y="143"/>
                    <a:pt x="170" y="143"/>
                  </a:cubicBezTo>
                  <a:cubicBezTo>
                    <a:pt x="55" y="143"/>
                    <a:pt x="55" y="143"/>
                    <a:pt x="55" y="143"/>
                  </a:cubicBezTo>
                  <a:cubicBezTo>
                    <a:pt x="51" y="143"/>
                    <a:pt x="49" y="146"/>
                    <a:pt x="49" y="149"/>
                  </a:cubicBezTo>
                  <a:cubicBezTo>
                    <a:pt x="49" y="152"/>
                    <a:pt x="51" y="155"/>
                    <a:pt x="55" y="155"/>
                  </a:cubicBezTo>
                  <a:cubicBezTo>
                    <a:pt x="170" y="155"/>
                    <a:pt x="170" y="155"/>
                    <a:pt x="170" y="155"/>
                  </a:cubicBezTo>
                  <a:cubicBezTo>
                    <a:pt x="173" y="155"/>
                    <a:pt x="175" y="152"/>
                    <a:pt x="175" y="149"/>
                  </a:cubicBezTo>
                  <a:cubicBezTo>
                    <a:pt x="175" y="146"/>
                    <a:pt x="173" y="143"/>
                    <a:pt x="170" y="143"/>
                  </a:cubicBezTo>
                  <a:close/>
                </a:path>
              </a:pathLst>
            </a:custGeom>
            <a:solidFill>
              <a:srgbClr val="F8C002"/>
            </a:solidFill>
            <a:ln>
              <a:solidFill>
                <a:schemeClr val="accent1">
                  <a:lumMod val="75000"/>
                </a:schemeClr>
              </a:solidFill>
            </a:ln>
          </p:spPr>
          <p:txBody>
            <a:bodyPr vert="horz" wrap="square" lIns="109728" tIns="54864" rIns="109728" bIns="54864" numCol="1" anchor="t" anchorCtr="0" compatLnSpc="1"/>
            <a:lstStyle/>
            <a:p>
              <a:endParaRPr lang="zh-CN" altLang="en-US" sz="1680">
                <a:solidFill>
                  <a:schemeClr val="tx1">
                    <a:lumMod val="85000"/>
                    <a:lumOff val="15000"/>
                  </a:schemeClr>
                </a:solidFill>
              </a:endParaRPr>
            </a:p>
          </p:txBody>
        </p:sp>
      </p:grpSp>
    </p:spTree>
    <p:extLst>
      <p:ext uri="{BB962C8B-B14F-4D97-AF65-F5344CB8AC3E}">
        <p14:creationId xmlns:p14="http://schemas.microsoft.com/office/powerpoint/2010/main" val="4367423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par>
                                <p:cTn id="10" presetID="53" presetClass="entr" presetSubtype="16" fill="hold"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anim calcmode="lin" valueType="num">
                                      <p:cBhvr>
                                        <p:cTn id="17" dur="500" fill="hold"/>
                                        <p:tgtEl>
                                          <p:spTgt spid="37"/>
                                        </p:tgtEl>
                                        <p:attrNameLst>
                                          <p:attrName>ppt_w</p:attrName>
                                        </p:attrNameLst>
                                      </p:cBhvr>
                                      <p:tavLst>
                                        <p:tav tm="0">
                                          <p:val>
                                            <p:fltVal val="0"/>
                                          </p:val>
                                        </p:tav>
                                        <p:tav tm="100000">
                                          <p:val>
                                            <p:strVal val="#ppt_w"/>
                                          </p:val>
                                        </p:tav>
                                      </p:tavLst>
                                    </p:anim>
                                    <p:anim calcmode="lin" valueType="num">
                                      <p:cBhvr>
                                        <p:cTn id="18" dur="500" fill="hold"/>
                                        <p:tgtEl>
                                          <p:spTgt spid="37"/>
                                        </p:tgtEl>
                                        <p:attrNameLst>
                                          <p:attrName>ppt_h</p:attrName>
                                        </p:attrNameLst>
                                      </p:cBhvr>
                                      <p:tavLst>
                                        <p:tav tm="0">
                                          <p:val>
                                            <p:fltVal val="0"/>
                                          </p:val>
                                        </p:tav>
                                        <p:tav tm="100000">
                                          <p:val>
                                            <p:strVal val="#ppt_h"/>
                                          </p:val>
                                        </p:tav>
                                      </p:tavLst>
                                    </p:anim>
                                    <p:animEffect transition="in" filter="fade">
                                      <p:cBhvr>
                                        <p:cTn id="19" dur="500"/>
                                        <p:tgtEl>
                                          <p:spTgt spid="37"/>
                                        </p:tgtEl>
                                      </p:cBhvr>
                                    </p:animEffect>
                                  </p:childTnLst>
                                </p:cTn>
                              </p:par>
                              <p:par>
                                <p:cTn id="20" presetID="53" presetClass="entr" presetSubtype="16" fill="hold" nodeType="with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p:cTn id="22" dur="500" fill="hold"/>
                                        <p:tgtEl>
                                          <p:spTgt spid="38"/>
                                        </p:tgtEl>
                                        <p:attrNameLst>
                                          <p:attrName>ppt_w</p:attrName>
                                        </p:attrNameLst>
                                      </p:cBhvr>
                                      <p:tavLst>
                                        <p:tav tm="0">
                                          <p:val>
                                            <p:fltVal val="0"/>
                                          </p:val>
                                        </p:tav>
                                        <p:tav tm="100000">
                                          <p:val>
                                            <p:strVal val="#ppt_w"/>
                                          </p:val>
                                        </p:tav>
                                      </p:tavLst>
                                    </p:anim>
                                    <p:anim calcmode="lin" valueType="num">
                                      <p:cBhvr>
                                        <p:cTn id="23" dur="500" fill="hold"/>
                                        <p:tgtEl>
                                          <p:spTgt spid="38"/>
                                        </p:tgtEl>
                                        <p:attrNameLst>
                                          <p:attrName>ppt_h</p:attrName>
                                        </p:attrNameLst>
                                      </p:cBhvr>
                                      <p:tavLst>
                                        <p:tav tm="0">
                                          <p:val>
                                            <p:fltVal val="0"/>
                                          </p:val>
                                        </p:tav>
                                        <p:tav tm="100000">
                                          <p:val>
                                            <p:strVal val="#ppt_h"/>
                                          </p:val>
                                        </p:tav>
                                      </p:tavLst>
                                    </p:anim>
                                    <p:animEffect transition="in" filter="fade">
                                      <p:cBhvr>
                                        <p:cTn id="2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1</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379656"/>
          </a:xfrm>
          <a:prstGeom prst="rect">
            <a:avLst/>
          </a:prstGeom>
          <a:noFill/>
        </p:spPr>
        <p:txBody>
          <a:bodyPr wrap="square" rtlCol="0">
            <a:spAutoFit/>
          </a:bodyPr>
          <a:lstStyle/>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Hiểu</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biết</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về</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SQL</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33438840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1028125" y="937659"/>
            <a:ext cx="9914197" cy="2403863"/>
          </a:xfrm>
          <a:prstGeom prst="rect">
            <a:avLst/>
          </a:prstGeom>
          <a:noFill/>
        </p:spPr>
        <p:txBody>
          <a:bodyPr wrap="square" rtlCol="0">
            <a:spAutoFit/>
          </a:bodyPr>
          <a:lstStyle/>
          <a:p>
            <a:r>
              <a:rPr lang="en-US" sz="1800" b="1" dirty="0">
                <a:latin typeface="Calibri" panose="020F0502020204030204" pitchFamily="34" charset="0"/>
                <a:cs typeface="Calibri" panose="020F0502020204030204" pitchFamily="34" charset="0"/>
              </a:rPr>
              <a:t>SQL </a:t>
            </a:r>
            <a:r>
              <a:rPr lang="en-US" sz="1800" b="1" dirty="0" err="1">
                <a:latin typeface="Calibri" panose="020F0502020204030204" pitchFamily="34" charset="0"/>
                <a:cs typeface="Calibri" panose="020F0502020204030204" pitchFamily="34" charset="0"/>
              </a:rPr>
              <a:t>là</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gì</a:t>
            </a:r>
            <a:r>
              <a:rPr lang="en-US" sz="1800" b="1" dirty="0">
                <a:latin typeface="Calibri" panose="020F0502020204030204" pitchFamily="34" charset="0"/>
                <a:cs typeface="Calibri" panose="020F0502020204030204" pitchFamily="34" charset="0"/>
              </a:rPr>
              <a:t>?</a:t>
            </a:r>
          </a:p>
          <a:p>
            <a:pPr marL="342900" indent="-342900">
              <a:lnSpc>
                <a:spcPct val="150000"/>
              </a:lnSpc>
              <a:buFontTx/>
              <a:buChar char="-"/>
            </a:pPr>
            <a:r>
              <a:rPr lang="vi-VN" sz="1800" dirty="0">
                <a:latin typeface="Calibri" panose="020F0502020204030204" pitchFamily="34" charset="0"/>
                <a:cs typeface="Calibri" panose="020F0502020204030204" pitchFamily="34" charset="0"/>
              </a:rPr>
              <a:t>SQL là viết tắt của Structured Query Language có nghĩa là ngôn ngữ truy vấn có cấu trúc, là một ngôn ngữ máy tính để lưu trữ, thao tác và truy xuất dữ liệu được lưu trữ trong một cơ sở dữ liệu quan hệ.</a:t>
            </a:r>
            <a:endParaRPr lang="en-US" sz="1800" dirty="0">
              <a:latin typeface="Calibri" panose="020F0502020204030204" pitchFamily="34" charset="0"/>
              <a:cs typeface="Calibri" panose="020F0502020204030204" pitchFamily="34" charset="0"/>
            </a:endParaRPr>
          </a:p>
          <a:p>
            <a:pPr marL="342900" indent="-342900">
              <a:lnSpc>
                <a:spcPct val="150000"/>
              </a:lnSpc>
              <a:buFontTx/>
              <a:buChar char="-"/>
            </a:pPr>
            <a:r>
              <a:rPr lang="vi-VN" sz="1800" dirty="0">
                <a:latin typeface="Calibri" panose="020F0502020204030204" pitchFamily="34" charset="0"/>
                <a:cs typeface="Calibri" panose="020F0502020204030204" pitchFamily="34" charset="0"/>
              </a:rPr>
              <a:t>SQL là ngôn ngữ chuẩn cho hệ cơ sở dữ liệu quan hệ. Tất cả các hệ thống quản lý cơ sở dữ liệu quan hệ (RDMS) như MySQL, MS Access, Oracle, Sybase, Informix, Postgres và SQL Server đều sử dụng SQL làm ngôn ngữ cơ sở dữ liệu chuẩn.</a:t>
            </a:r>
            <a:r>
              <a:rPr lang="en-US" sz="1800" dirty="0">
                <a:latin typeface="Calibri" panose="020F0502020204030204" pitchFamily="34" charset="0"/>
                <a:cs typeface="Calibri" panose="020F0502020204030204" pitchFamily="34" charset="0"/>
              </a:rPr>
              <a:t> </a:t>
            </a:r>
          </a:p>
        </p:txBody>
      </p:sp>
      <p:pic>
        <p:nvPicPr>
          <p:cNvPr id="24" name="Google Shape;95;p14">
            <a:extLst>
              <a:ext uri="{FF2B5EF4-FFF2-40B4-BE49-F238E27FC236}">
                <a16:creationId xmlns:a16="http://schemas.microsoft.com/office/drawing/2014/main" id="{CEB5B916-3B09-4C47-AA1F-DDF5EAB9F1EC}"/>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25" name="Google Shape;96;p14">
            <a:extLst>
              <a:ext uri="{FF2B5EF4-FFF2-40B4-BE49-F238E27FC236}">
                <a16:creationId xmlns:a16="http://schemas.microsoft.com/office/drawing/2014/main" id="{BE4AC63C-933E-4B76-A3B3-D2E8C0EE49B3}"/>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a:solidFill>
                  <a:schemeClr val="lt1"/>
                </a:solidFill>
                <a:latin typeface="Calibri"/>
                <a:ea typeface="Calibri"/>
                <a:cs typeface="Calibri"/>
                <a:sym typeface="Calibri"/>
              </a:rPr>
              <a:t>A. </a:t>
            </a:r>
            <a:r>
              <a:rPr lang="en-US" sz="3600" dirty="0" err="1">
                <a:solidFill>
                  <a:schemeClr val="lt1"/>
                </a:solidFill>
                <a:latin typeface="Calibri"/>
                <a:ea typeface="Calibri"/>
                <a:cs typeface="Calibri"/>
                <a:sym typeface="Calibri"/>
              </a:rPr>
              <a:t>Hiểu</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biết</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về</a:t>
            </a:r>
            <a:r>
              <a:rPr lang="en-US" sz="3600" dirty="0">
                <a:solidFill>
                  <a:schemeClr val="lt1"/>
                </a:solidFill>
                <a:latin typeface="Calibri"/>
                <a:ea typeface="Calibri"/>
                <a:cs typeface="Calibri"/>
                <a:sym typeface="Calibri"/>
              </a:rPr>
              <a:t> SQL</a:t>
            </a:r>
            <a:endParaRPr dirty="0"/>
          </a:p>
        </p:txBody>
      </p:sp>
    </p:spTree>
    <p:extLst>
      <p:ext uri="{BB962C8B-B14F-4D97-AF65-F5344CB8AC3E}">
        <p14:creationId xmlns:p14="http://schemas.microsoft.com/office/powerpoint/2010/main" val="32489796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9">
                                            <p:txEl>
                                              <p:pRg st="0" end="0"/>
                                            </p:txEl>
                                          </p:spTgt>
                                        </p:tgtEl>
                                        <p:attrNameLst>
                                          <p:attrName>style.visibility</p:attrName>
                                        </p:attrNameLst>
                                      </p:cBhvr>
                                      <p:to>
                                        <p:strVal val="visible"/>
                                      </p:to>
                                    </p:set>
                                    <p:animEffect transition="in" filter="fade">
                                      <p:cBhvr>
                                        <p:cTn id="14" dur="500"/>
                                        <p:tgtEl>
                                          <p:spTgt spid="29">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9">
                                            <p:txEl>
                                              <p:pRg st="1" end="1"/>
                                            </p:txEl>
                                          </p:spTgt>
                                        </p:tgtEl>
                                        <p:attrNameLst>
                                          <p:attrName>style.visibility</p:attrName>
                                        </p:attrNameLst>
                                      </p:cBhvr>
                                      <p:to>
                                        <p:strVal val="visible"/>
                                      </p:to>
                                    </p:set>
                                    <p:animEffect transition="in" filter="fade">
                                      <p:cBhvr>
                                        <p:cTn id="19" dur="500"/>
                                        <p:tgtEl>
                                          <p:spTgt spid="29">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9">
                                            <p:txEl>
                                              <p:pRg st="2" end="2"/>
                                            </p:txEl>
                                          </p:spTgt>
                                        </p:tgtEl>
                                        <p:attrNameLst>
                                          <p:attrName>style.visibility</p:attrName>
                                        </p:attrNameLst>
                                      </p:cBhvr>
                                      <p:to>
                                        <p:strVal val="visible"/>
                                      </p:to>
                                    </p:set>
                                    <p:animEffect transition="in" filter="fade">
                                      <p:cBhvr>
                                        <p:cTn id="24" dur="500"/>
                                        <p:tgtEl>
                                          <p:spTgt spid="2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1028125" y="937659"/>
            <a:ext cx="9914197" cy="3788858"/>
          </a:xfrm>
          <a:prstGeom prst="rect">
            <a:avLst/>
          </a:prstGeom>
          <a:noFill/>
        </p:spPr>
        <p:txBody>
          <a:bodyPr wrap="square" rtlCol="0">
            <a:spAutoFit/>
          </a:bodyPr>
          <a:lstStyle/>
          <a:p>
            <a:pPr>
              <a:lnSpc>
                <a:spcPct val="150000"/>
              </a:lnSpc>
            </a:pPr>
            <a:r>
              <a:rPr lang="en-US" sz="1800" b="1" dirty="0" err="1">
                <a:latin typeface="Calibri" panose="020F0502020204030204" pitchFamily="34" charset="0"/>
                <a:cs typeface="Calibri" panose="020F0502020204030204" pitchFamily="34" charset="0"/>
              </a:rPr>
              <a:t>Tại</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sao</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cần</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sử</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dụng</a:t>
            </a:r>
            <a:r>
              <a:rPr lang="en-US" sz="1800" b="1" dirty="0">
                <a:latin typeface="Calibri" panose="020F0502020204030204" pitchFamily="34" charset="0"/>
                <a:cs typeface="Calibri" panose="020F0502020204030204" pitchFamily="34" charset="0"/>
              </a:rPr>
              <a:t> SQL?</a:t>
            </a:r>
          </a:p>
          <a:p>
            <a:pPr>
              <a:lnSpc>
                <a:spcPct val="150000"/>
              </a:lnSpc>
            </a:pPr>
            <a:r>
              <a:rPr lang="en-US" sz="1800" dirty="0">
                <a:latin typeface="Calibri" panose="020F0502020204030204" pitchFamily="34" charset="0"/>
                <a:cs typeface="Calibri" panose="020F0502020204030204" pitchFamily="34" charset="0"/>
              </a:rPr>
              <a:t>SQL </a:t>
            </a:r>
            <a:r>
              <a:rPr lang="en-US" sz="1800" dirty="0" err="1">
                <a:latin typeface="Calibri" panose="020F0502020204030204" pitchFamily="34" charset="0"/>
                <a:cs typeface="Calibri" panose="020F0502020204030204" pitchFamily="34" charset="0"/>
              </a:rPr>
              <a:t>được</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sử</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dụng</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phổ</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biến</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vì</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nó</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có</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các</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ưu</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điểm</a:t>
            </a:r>
            <a:r>
              <a:rPr lang="en-US" sz="1800" dirty="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vi-VN" sz="1800" dirty="0">
                <a:latin typeface="Calibri" panose="020F0502020204030204" pitchFamily="34" charset="0"/>
                <a:cs typeface="Calibri" panose="020F0502020204030204" pitchFamily="34" charset="0"/>
              </a:rPr>
              <a:t>Cho phép người dùng truy cập dữ liệu trong các hệ thống quản lý cơ sở dữ liệu quan hệ.</a:t>
            </a:r>
          </a:p>
          <a:p>
            <a:pPr marL="285750" indent="-285750">
              <a:lnSpc>
                <a:spcPct val="150000"/>
              </a:lnSpc>
              <a:buFont typeface="Wingdings" panose="05000000000000000000" pitchFamily="2" charset="2"/>
              <a:buChar char="Ø"/>
            </a:pPr>
            <a:r>
              <a:rPr lang="vi-VN" sz="1800" dirty="0">
                <a:latin typeface="Calibri" panose="020F0502020204030204" pitchFamily="34" charset="0"/>
                <a:cs typeface="Calibri" panose="020F0502020204030204" pitchFamily="34" charset="0"/>
              </a:rPr>
              <a:t>Cho phép người dùng mô tả dữ liệu.</a:t>
            </a:r>
          </a:p>
          <a:p>
            <a:pPr marL="285750" indent="-285750">
              <a:lnSpc>
                <a:spcPct val="150000"/>
              </a:lnSpc>
              <a:buFont typeface="Wingdings" panose="05000000000000000000" pitchFamily="2" charset="2"/>
              <a:buChar char="Ø"/>
            </a:pPr>
            <a:r>
              <a:rPr lang="vi-VN" sz="1800" dirty="0">
                <a:latin typeface="Calibri" panose="020F0502020204030204" pitchFamily="34" charset="0"/>
                <a:cs typeface="Calibri" panose="020F0502020204030204" pitchFamily="34" charset="0"/>
              </a:rPr>
              <a:t>Cho phép người dùng xác định dữ liệu trong cơ sở dữ liệu và thao tác dữ liệu đó.</a:t>
            </a:r>
          </a:p>
          <a:p>
            <a:pPr marL="285750" indent="-285750">
              <a:lnSpc>
                <a:spcPct val="150000"/>
              </a:lnSpc>
              <a:buFont typeface="Wingdings" panose="05000000000000000000" pitchFamily="2" charset="2"/>
              <a:buChar char="Ø"/>
            </a:pPr>
            <a:r>
              <a:rPr lang="vi-VN" sz="1800" dirty="0">
                <a:latin typeface="Calibri" panose="020F0502020204030204" pitchFamily="34" charset="0"/>
                <a:cs typeface="Calibri" panose="020F0502020204030204" pitchFamily="34" charset="0"/>
              </a:rPr>
              <a:t>Cho phép nhúng trong các ngôn ngữ khác sử dụng mô-đun SQL, thư viện và trình biên dịch trước.</a:t>
            </a:r>
          </a:p>
          <a:p>
            <a:pPr marL="285750" indent="-285750">
              <a:lnSpc>
                <a:spcPct val="150000"/>
              </a:lnSpc>
              <a:buFont typeface="Wingdings" panose="05000000000000000000" pitchFamily="2" charset="2"/>
              <a:buChar char="Ø"/>
            </a:pPr>
            <a:r>
              <a:rPr lang="vi-VN" sz="1800" dirty="0">
                <a:latin typeface="Calibri" panose="020F0502020204030204" pitchFamily="34" charset="0"/>
                <a:cs typeface="Calibri" panose="020F0502020204030204" pitchFamily="34" charset="0"/>
              </a:rPr>
              <a:t>Cho phép người dùng tạo và thả các cơ sở dữ liệu và bảng.</a:t>
            </a:r>
          </a:p>
          <a:p>
            <a:pPr marL="285750" indent="-285750">
              <a:lnSpc>
                <a:spcPct val="150000"/>
              </a:lnSpc>
              <a:buFont typeface="Wingdings" panose="05000000000000000000" pitchFamily="2" charset="2"/>
              <a:buChar char="Ø"/>
            </a:pPr>
            <a:r>
              <a:rPr lang="vi-VN" sz="1800" dirty="0">
                <a:latin typeface="Calibri" panose="020F0502020204030204" pitchFamily="34" charset="0"/>
                <a:cs typeface="Calibri" panose="020F0502020204030204" pitchFamily="34" charset="0"/>
              </a:rPr>
              <a:t>Cho phép người dùng tạo chế độ view, thủ tục lưu trữ, chức năng trong cơ sở dữ liệu.</a:t>
            </a:r>
          </a:p>
          <a:p>
            <a:pPr marL="285750" indent="-285750">
              <a:lnSpc>
                <a:spcPct val="150000"/>
              </a:lnSpc>
              <a:buFont typeface="Wingdings" panose="05000000000000000000" pitchFamily="2" charset="2"/>
              <a:buChar char="Ø"/>
            </a:pPr>
            <a:r>
              <a:rPr lang="vi-VN" sz="1800" dirty="0">
                <a:latin typeface="Calibri" panose="020F0502020204030204" pitchFamily="34" charset="0"/>
                <a:cs typeface="Calibri" panose="020F0502020204030204" pitchFamily="34" charset="0"/>
              </a:rPr>
              <a:t>Cho phép người dùng thiết lập quyền trên các bảng, thủ tục và view.</a:t>
            </a:r>
          </a:p>
        </p:txBody>
      </p:sp>
      <p:pic>
        <p:nvPicPr>
          <p:cNvPr id="24" name="Google Shape;95;p14">
            <a:extLst>
              <a:ext uri="{FF2B5EF4-FFF2-40B4-BE49-F238E27FC236}">
                <a16:creationId xmlns:a16="http://schemas.microsoft.com/office/drawing/2014/main" id="{CEB5B916-3B09-4C47-AA1F-DDF5EAB9F1EC}"/>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25" name="Google Shape;96;p14">
            <a:extLst>
              <a:ext uri="{FF2B5EF4-FFF2-40B4-BE49-F238E27FC236}">
                <a16:creationId xmlns:a16="http://schemas.microsoft.com/office/drawing/2014/main" id="{BE4AC63C-933E-4B76-A3B3-D2E8C0EE49B3}"/>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a:solidFill>
                  <a:schemeClr val="lt1"/>
                </a:solidFill>
                <a:latin typeface="Calibri"/>
                <a:ea typeface="Calibri"/>
                <a:cs typeface="Calibri"/>
                <a:sym typeface="Calibri"/>
              </a:rPr>
              <a:t>A. </a:t>
            </a:r>
            <a:r>
              <a:rPr lang="en-US" sz="3600" dirty="0" err="1">
                <a:solidFill>
                  <a:schemeClr val="lt1"/>
                </a:solidFill>
                <a:latin typeface="Calibri"/>
                <a:ea typeface="Calibri"/>
                <a:cs typeface="Calibri"/>
                <a:sym typeface="Calibri"/>
              </a:rPr>
              <a:t>Hiểu</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biết</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về</a:t>
            </a:r>
            <a:r>
              <a:rPr lang="en-US" sz="3600" dirty="0">
                <a:solidFill>
                  <a:schemeClr val="lt1"/>
                </a:solidFill>
                <a:latin typeface="Calibri"/>
                <a:ea typeface="Calibri"/>
                <a:cs typeface="Calibri"/>
                <a:sym typeface="Calibri"/>
              </a:rPr>
              <a:t> SQL</a:t>
            </a:r>
            <a:endParaRPr dirty="0"/>
          </a:p>
        </p:txBody>
      </p:sp>
    </p:spTree>
    <p:extLst>
      <p:ext uri="{BB962C8B-B14F-4D97-AF65-F5344CB8AC3E}">
        <p14:creationId xmlns:p14="http://schemas.microsoft.com/office/powerpoint/2010/main" val="623139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9">
                                            <p:txEl>
                                              <p:pRg st="0" end="0"/>
                                            </p:txEl>
                                          </p:spTgt>
                                        </p:tgtEl>
                                        <p:attrNameLst>
                                          <p:attrName>style.visibility</p:attrName>
                                        </p:attrNameLst>
                                      </p:cBhvr>
                                      <p:to>
                                        <p:strVal val="visible"/>
                                      </p:to>
                                    </p:set>
                                    <p:animEffect transition="in" filter="fade">
                                      <p:cBhvr>
                                        <p:cTn id="14" dur="500"/>
                                        <p:tgtEl>
                                          <p:spTgt spid="29">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9">
                                            <p:txEl>
                                              <p:pRg st="1" end="1"/>
                                            </p:txEl>
                                          </p:spTgt>
                                        </p:tgtEl>
                                        <p:attrNameLst>
                                          <p:attrName>style.visibility</p:attrName>
                                        </p:attrNameLst>
                                      </p:cBhvr>
                                      <p:to>
                                        <p:strVal val="visible"/>
                                      </p:to>
                                    </p:set>
                                    <p:animEffect transition="in" filter="fade">
                                      <p:cBhvr>
                                        <p:cTn id="19" dur="500"/>
                                        <p:tgtEl>
                                          <p:spTgt spid="29">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9">
                                            <p:txEl>
                                              <p:pRg st="2" end="2"/>
                                            </p:txEl>
                                          </p:spTgt>
                                        </p:tgtEl>
                                        <p:attrNameLst>
                                          <p:attrName>style.visibility</p:attrName>
                                        </p:attrNameLst>
                                      </p:cBhvr>
                                      <p:to>
                                        <p:strVal val="visible"/>
                                      </p:to>
                                    </p:set>
                                    <p:animEffect transition="in" filter="fade">
                                      <p:cBhvr>
                                        <p:cTn id="24" dur="500"/>
                                        <p:tgtEl>
                                          <p:spTgt spid="29">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9">
                                            <p:txEl>
                                              <p:pRg st="3" end="3"/>
                                            </p:txEl>
                                          </p:spTgt>
                                        </p:tgtEl>
                                        <p:attrNameLst>
                                          <p:attrName>style.visibility</p:attrName>
                                        </p:attrNameLst>
                                      </p:cBhvr>
                                      <p:to>
                                        <p:strVal val="visible"/>
                                      </p:to>
                                    </p:set>
                                    <p:animEffect transition="in" filter="fade">
                                      <p:cBhvr>
                                        <p:cTn id="29" dur="500"/>
                                        <p:tgtEl>
                                          <p:spTgt spid="29">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9">
                                            <p:txEl>
                                              <p:pRg st="4" end="4"/>
                                            </p:txEl>
                                          </p:spTgt>
                                        </p:tgtEl>
                                        <p:attrNameLst>
                                          <p:attrName>style.visibility</p:attrName>
                                        </p:attrNameLst>
                                      </p:cBhvr>
                                      <p:to>
                                        <p:strVal val="visible"/>
                                      </p:to>
                                    </p:set>
                                    <p:animEffect transition="in" filter="fade">
                                      <p:cBhvr>
                                        <p:cTn id="34" dur="500"/>
                                        <p:tgtEl>
                                          <p:spTgt spid="29">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9">
                                            <p:txEl>
                                              <p:pRg st="5" end="5"/>
                                            </p:txEl>
                                          </p:spTgt>
                                        </p:tgtEl>
                                        <p:attrNameLst>
                                          <p:attrName>style.visibility</p:attrName>
                                        </p:attrNameLst>
                                      </p:cBhvr>
                                      <p:to>
                                        <p:strVal val="visible"/>
                                      </p:to>
                                    </p:set>
                                    <p:animEffect transition="in" filter="fade">
                                      <p:cBhvr>
                                        <p:cTn id="39" dur="500"/>
                                        <p:tgtEl>
                                          <p:spTgt spid="29">
                                            <p:txEl>
                                              <p:pRg st="5" end="5"/>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9">
                                            <p:txEl>
                                              <p:pRg st="6" end="6"/>
                                            </p:txEl>
                                          </p:spTgt>
                                        </p:tgtEl>
                                        <p:attrNameLst>
                                          <p:attrName>style.visibility</p:attrName>
                                        </p:attrNameLst>
                                      </p:cBhvr>
                                      <p:to>
                                        <p:strVal val="visible"/>
                                      </p:to>
                                    </p:set>
                                    <p:animEffect transition="in" filter="fade">
                                      <p:cBhvr>
                                        <p:cTn id="44" dur="500"/>
                                        <p:tgtEl>
                                          <p:spTgt spid="29">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9">
                                            <p:txEl>
                                              <p:pRg st="7" end="7"/>
                                            </p:txEl>
                                          </p:spTgt>
                                        </p:tgtEl>
                                        <p:attrNameLst>
                                          <p:attrName>style.visibility</p:attrName>
                                        </p:attrNameLst>
                                      </p:cBhvr>
                                      <p:to>
                                        <p:strVal val="visible"/>
                                      </p:to>
                                    </p:set>
                                    <p:animEffect transition="in" filter="fade">
                                      <p:cBhvr>
                                        <p:cTn id="49" dur="500"/>
                                        <p:tgtEl>
                                          <p:spTgt spid="29">
                                            <p:txEl>
                                              <p:pRg st="7" end="7"/>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29">
                                            <p:txEl>
                                              <p:pRg st="8" end="8"/>
                                            </p:txEl>
                                          </p:spTgt>
                                        </p:tgtEl>
                                        <p:attrNameLst>
                                          <p:attrName>style.visibility</p:attrName>
                                        </p:attrNameLst>
                                      </p:cBhvr>
                                      <p:to>
                                        <p:strVal val="visible"/>
                                      </p:to>
                                    </p:set>
                                    <p:animEffect transition="in" filter="fade">
                                      <p:cBhvr>
                                        <p:cTn id="54" dur="500"/>
                                        <p:tgtEl>
                                          <p:spTgt spid="2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2</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707886"/>
          </a:xfrm>
          <a:prstGeom prst="rect">
            <a:avLst/>
          </a:prstGeom>
          <a:noFill/>
        </p:spPr>
        <p:txBody>
          <a:bodyPr wrap="square" rtlCol="0">
            <a:spAutoFit/>
          </a:bodyPr>
          <a:lstStyle/>
          <a:p>
            <a:pPr algn="ctr"/>
            <a:r>
              <a:rPr lang="en-US" altLang="zh-CN" sz="2000" b="1" dirty="0">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B. </a:t>
            </a:r>
            <a:r>
              <a:rPr lang="en-US" altLang="zh-CN" sz="20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Giới</a:t>
            </a:r>
            <a:r>
              <a:rPr lang="en-US" altLang="zh-CN" sz="2000" b="1" dirty="0">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20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hiệu</a:t>
            </a:r>
            <a:r>
              <a:rPr lang="en-US" altLang="zh-CN" sz="2000" b="1" dirty="0">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20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một</a:t>
            </a:r>
            <a:r>
              <a:rPr lang="en-US" altLang="zh-CN" sz="2000" b="1" dirty="0">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20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số</a:t>
            </a:r>
            <a:r>
              <a:rPr lang="en-US" altLang="zh-CN" sz="2000" b="1" dirty="0">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20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thao</a:t>
            </a:r>
            <a:r>
              <a:rPr lang="en-US" altLang="zh-CN" sz="2000" b="1" dirty="0">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20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tác</a:t>
            </a:r>
            <a:r>
              <a:rPr lang="en-US" altLang="zh-CN" sz="2000" b="1" dirty="0">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20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trong</a:t>
            </a:r>
            <a:r>
              <a:rPr lang="en-US" altLang="zh-CN" sz="2000" b="1" dirty="0">
                <a:solidFill>
                  <a:schemeClr val="bg1"/>
                </a:solidFill>
                <a:latin typeface="Arial" panose="020B0604020202020204" pitchFamily="34" charset="0"/>
                <a:ea typeface="Microsoft YaHei UI" panose="020B0503020204020204" pitchFamily="34" charset="-122"/>
                <a:cs typeface="Arial" panose="020B0604020202020204" pitchFamily="34" charset="0"/>
                <a:sym typeface="+mn-ea"/>
              </a:rPr>
              <a:t> MySQL</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42584064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810892" y="1059191"/>
            <a:ext cx="2143536" cy="350865"/>
          </a:xfrm>
          <a:prstGeom prst="rect">
            <a:avLst/>
          </a:prstGeom>
          <a:noFill/>
        </p:spPr>
        <p:txBody>
          <a:bodyPr wrap="none" rtlCol="0">
            <a:spAutoFit/>
          </a:bodyPr>
          <a:lstStyle/>
          <a:p>
            <a:r>
              <a:rPr lang="en-US" sz="1680" b="1" dirty="0" err="1"/>
              <a:t>Định</a:t>
            </a:r>
            <a:r>
              <a:rPr lang="en-US" sz="1680" b="1" dirty="0"/>
              <a:t> </a:t>
            </a:r>
            <a:r>
              <a:rPr lang="en-US" sz="1680" b="1" dirty="0" err="1"/>
              <a:t>nghĩa</a:t>
            </a:r>
            <a:r>
              <a:rPr lang="en-US" sz="1680" b="1" dirty="0"/>
              <a:t> </a:t>
            </a:r>
            <a:r>
              <a:rPr lang="en-US" sz="1680" b="1" dirty="0" err="1"/>
              <a:t>dữ</a:t>
            </a:r>
            <a:r>
              <a:rPr lang="en-US" sz="1680" b="1" dirty="0"/>
              <a:t> </a:t>
            </a:r>
            <a:r>
              <a:rPr lang="en-US" sz="1680" b="1" dirty="0" err="1"/>
              <a:t>liệu</a:t>
            </a:r>
            <a:r>
              <a:rPr lang="en-US" sz="1680" b="1" dirty="0"/>
              <a:t>:</a:t>
            </a:r>
            <a:endParaRPr lang="vi-VN" sz="1680" dirty="0"/>
          </a:p>
        </p:txBody>
      </p:sp>
      <p:pic>
        <p:nvPicPr>
          <p:cNvPr id="8" name="Google Shape;95;p14">
            <a:extLst>
              <a:ext uri="{FF2B5EF4-FFF2-40B4-BE49-F238E27FC236}">
                <a16:creationId xmlns:a16="http://schemas.microsoft.com/office/drawing/2014/main" id="{3493E301-F0C3-480E-A738-0D0B9AF449C3}"/>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 name="Google Shape;96;p14">
            <a:extLst>
              <a:ext uri="{FF2B5EF4-FFF2-40B4-BE49-F238E27FC236}">
                <a16:creationId xmlns:a16="http://schemas.microsoft.com/office/drawing/2014/main" id="{2534BBE1-4FB1-486B-B508-7BA212D33CC8}"/>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a:solidFill>
                  <a:schemeClr val="lt1"/>
                </a:solidFill>
                <a:latin typeface="Calibri"/>
                <a:ea typeface="Calibri"/>
                <a:cs typeface="Calibri"/>
                <a:sym typeface="Calibri"/>
              </a:rPr>
              <a:t>B. </a:t>
            </a:r>
            <a:r>
              <a:rPr lang="en-US" sz="3600" dirty="0" err="1">
                <a:solidFill>
                  <a:schemeClr val="lt1"/>
                </a:solidFill>
                <a:latin typeface="Calibri"/>
                <a:ea typeface="Calibri"/>
                <a:cs typeface="Calibri"/>
                <a:sym typeface="Calibri"/>
              </a:rPr>
              <a:t>Một</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số</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thao</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tác</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trong</a:t>
            </a:r>
            <a:r>
              <a:rPr lang="en-US" sz="3600" dirty="0">
                <a:solidFill>
                  <a:schemeClr val="lt1"/>
                </a:solidFill>
                <a:latin typeface="Calibri"/>
                <a:ea typeface="Calibri"/>
                <a:cs typeface="Calibri"/>
                <a:sym typeface="Calibri"/>
              </a:rPr>
              <a:t> MySQL</a:t>
            </a:r>
            <a:endParaRPr dirty="0"/>
          </a:p>
        </p:txBody>
      </p:sp>
      <p:graphicFrame>
        <p:nvGraphicFramePr>
          <p:cNvPr id="3" name="Table 3">
            <a:extLst>
              <a:ext uri="{FF2B5EF4-FFF2-40B4-BE49-F238E27FC236}">
                <a16:creationId xmlns:a16="http://schemas.microsoft.com/office/drawing/2014/main" id="{C1F3A615-38E6-49F6-9C38-530B30586D5E}"/>
              </a:ext>
            </a:extLst>
          </p:cNvPr>
          <p:cNvGraphicFramePr>
            <a:graphicFrameLocks noGrp="1"/>
          </p:cNvGraphicFramePr>
          <p:nvPr>
            <p:extLst>
              <p:ext uri="{D42A27DB-BD31-4B8C-83A1-F6EECF244321}">
                <p14:modId xmlns:p14="http://schemas.microsoft.com/office/powerpoint/2010/main" val="1558548029"/>
              </p:ext>
            </p:extLst>
          </p:nvPr>
        </p:nvGraphicFramePr>
        <p:xfrm>
          <a:off x="2032000" y="1679538"/>
          <a:ext cx="8128000" cy="2291080"/>
        </p:xfrm>
        <a:graphic>
          <a:graphicData uri="http://schemas.openxmlformats.org/drawingml/2006/table">
            <a:tbl>
              <a:tblPr firstRow="1" bandRow="1">
                <a:tableStyleId>{74C1A8A3-306A-4EB7-A6B1-4F7E0EB9C5D6}</a:tableStyleId>
              </a:tblPr>
              <a:tblGrid>
                <a:gridCol w="2045148">
                  <a:extLst>
                    <a:ext uri="{9D8B030D-6E8A-4147-A177-3AD203B41FA5}">
                      <a16:colId xmlns:a16="http://schemas.microsoft.com/office/drawing/2014/main" val="125901590"/>
                    </a:ext>
                  </a:extLst>
                </a:gridCol>
                <a:gridCol w="6082852">
                  <a:extLst>
                    <a:ext uri="{9D8B030D-6E8A-4147-A177-3AD203B41FA5}">
                      <a16:colId xmlns:a16="http://schemas.microsoft.com/office/drawing/2014/main" val="2979993181"/>
                    </a:ext>
                  </a:extLst>
                </a:gridCol>
              </a:tblGrid>
              <a:tr h="370840">
                <a:tc>
                  <a:txBody>
                    <a:bodyPr/>
                    <a:lstStyle/>
                    <a:p>
                      <a:pPr algn="ctr"/>
                      <a:r>
                        <a:rPr lang="en-US" sz="1800" dirty="0" err="1">
                          <a:latin typeface="Calibri" panose="020F0502020204030204" pitchFamily="34" charset="0"/>
                          <a:cs typeface="Calibri" panose="020F0502020204030204" pitchFamily="34" charset="0"/>
                        </a:rPr>
                        <a:t>Lệnh</a:t>
                      </a:r>
                      <a:endParaRPr lang="en-US"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cs typeface="Calibri" panose="020F0502020204030204" pitchFamily="34" charset="0"/>
                        </a:rPr>
                        <a:t>Ý </a:t>
                      </a:r>
                      <a:r>
                        <a:rPr lang="en-US" sz="1800" dirty="0" err="1">
                          <a:latin typeface="Calibri" panose="020F0502020204030204" pitchFamily="34" charset="0"/>
                          <a:cs typeface="Calibri" panose="020F0502020204030204" pitchFamily="34" charset="0"/>
                        </a:rPr>
                        <a:t>nghĩa</a:t>
                      </a:r>
                      <a:endParaRPr lang="en-US"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0544383"/>
                  </a:ext>
                </a:extLst>
              </a:tr>
              <a:tr h="370840">
                <a:tc>
                  <a:txBody>
                    <a:bodyPr/>
                    <a:lstStyle/>
                    <a:p>
                      <a:r>
                        <a:rPr lang="en-US" sz="1800" dirty="0">
                          <a:latin typeface="Calibri" panose="020F0502020204030204" pitchFamily="34" charset="0"/>
                          <a:cs typeface="Calibri" panose="020F0502020204030204" pitchFamily="34" charset="0"/>
                        </a:rPr>
                        <a:t>CREATE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1800" b="0" i="0" u="none" strike="noStrike" cap="none" dirty="0">
                          <a:solidFill>
                            <a:schemeClr val="dk1"/>
                          </a:solidFill>
                          <a:effectLst/>
                          <a:latin typeface="Calibri" panose="020F0502020204030204" pitchFamily="34" charset="0"/>
                          <a:ea typeface="+mn-ea"/>
                          <a:cs typeface="Calibri" panose="020F0502020204030204" pitchFamily="34" charset="0"/>
                          <a:sym typeface="Arial"/>
                        </a:rPr>
                        <a:t>Tạo ra một bảng mới, một view của một bảng, hoặc các đối tượng khác trong cơ sở dữ liệu.</a:t>
                      </a:r>
                      <a:endParaRPr lang="en-US" sz="1800" b="1"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63472179"/>
                  </a:ext>
                </a:extLst>
              </a:tr>
              <a:tr h="370840">
                <a:tc>
                  <a:txBody>
                    <a:bodyPr/>
                    <a:lstStyle/>
                    <a:p>
                      <a:r>
                        <a:rPr lang="en-US" sz="1800" dirty="0">
                          <a:latin typeface="Calibri" panose="020F0502020204030204" pitchFamily="34" charset="0"/>
                          <a:cs typeface="Calibri" panose="020F0502020204030204" pitchFamily="34" charset="0"/>
                        </a:rPr>
                        <a:t>ALTER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1800" b="0" i="0" u="none" strike="noStrike" cap="none" dirty="0">
                          <a:solidFill>
                            <a:schemeClr val="dk1"/>
                          </a:solidFill>
                          <a:effectLst/>
                          <a:latin typeface="Calibri" panose="020F0502020204030204" pitchFamily="34" charset="0"/>
                          <a:ea typeface="+mn-ea"/>
                          <a:cs typeface="Calibri" panose="020F0502020204030204" pitchFamily="34" charset="0"/>
                          <a:sym typeface="Arial"/>
                        </a:rPr>
                        <a:t>Sửa đổi một đối tượng cơ sở dữ liệu hiện có, chẳng hạn như một bảng.</a:t>
                      </a:r>
                      <a:endParaRPr lang="en-US"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4516324"/>
                  </a:ext>
                </a:extLst>
              </a:tr>
              <a:tr h="370840">
                <a:tc>
                  <a:txBody>
                    <a:bodyPr/>
                    <a:lstStyle/>
                    <a:p>
                      <a:r>
                        <a:rPr lang="en-US" sz="1800">
                          <a:latin typeface="Calibri" panose="020F0502020204030204" pitchFamily="34" charset="0"/>
                          <a:cs typeface="Calibri" panose="020F0502020204030204" pitchFamily="34" charset="0"/>
                        </a:rPr>
                        <a:t>DROP</a:t>
                      </a:r>
                      <a:endParaRPr lang="en-US"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1800" b="0" i="0" u="none" strike="noStrike" cap="none" dirty="0">
                          <a:solidFill>
                            <a:schemeClr val="dk1"/>
                          </a:solidFill>
                          <a:effectLst/>
                          <a:latin typeface="Calibri" panose="020F0502020204030204" pitchFamily="34" charset="0"/>
                          <a:ea typeface="+mn-ea"/>
                          <a:cs typeface="Calibri" panose="020F0502020204030204" pitchFamily="34" charset="0"/>
                          <a:sym typeface="Arial"/>
                        </a:rPr>
                        <a:t>Xoá toàn bộ một bảng, view của một bảng hoặc các đối tượng khác trong cơ sở dữ liệu.</a:t>
                      </a:r>
                      <a:endParaRPr lang="en-US" sz="1800" b="1"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9925951"/>
                  </a:ext>
                </a:extLst>
              </a:tr>
            </a:tbl>
          </a:graphicData>
        </a:graphic>
      </p:graphicFrame>
    </p:spTree>
    <p:extLst>
      <p:ext uri="{BB962C8B-B14F-4D97-AF65-F5344CB8AC3E}">
        <p14:creationId xmlns:p14="http://schemas.microsoft.com/office/powerpoint/2010/main" val="14018236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810892" y="1059191"/>
            <a:ext cx="2311851" cy="350865"/>
          </a:xfrm>
          <a:prstGeom prst="rect">
            <a:avLst/>
          </a:prstGeom>
          <a:noFill/>
        </p:spPr>
        <p:txBody>
          <a:bodyPr wrap="none" rtlCol="0">
            <a:spAutoFit/>
          </a:bodyPr>
          <a:lstStyle/>
          <a:p>
            <a:r>
              <a:rPr lang="en-US" sz="1680" b="1" dirty="0"/>
              <a:t>Thao </a:t>
            </a:r>
            <a:r>
              <a:rPr lang="en-US" sz="1680" b="1" dirty="0" err="1"/>
              <a:t>tác</a:t>
            </a:r>
            <a:r>
              <a:rPr lang="en-US" sz="1680" b="1" dirty="0"/>
              <a:t> </a:t>
            </a:r>
            <a:r>
              <a:rPr lang="en-US" sz="1680" b="1" dirty="0" err="1"/>
              <a:t>với</a:t>
            </a:r>
            <a:r>
              <a:rPr lang="en-US" sz="1680" b="1" dirty="0"/>
              <a:t> </a:t>
            </a:r>
            <a:r>
              <a:rPr lang="en-US" sz="1680" b="1" dirty="0" err="1"/>
              <a:t>dữ</a:t>
            </a:r>
            <a:r>
              <a:rPr lang="en-US" sz="1680" b="1" dirty="0"/>
              <a:t> </a:t>
            </a:r>
            <a:r>
              <a:rPr lang="en-US" sz="1680" b="1" dirty="0" err="1"/>
              <a:t>liệu</a:t>
            </a:r>
            <a:r>
              <a:rPr lang="en-US" sz="1680" b="1" dirty="0"/>
              <a:t>:</a:t>
            </a:r>
            <a:endParaRPr lang="vi-VN" sz="1680" dirty="0"/>
          </a:p>
        </p:txBody>
      </p:sp>
      <p:pic>
        <p:nvPicPr>
          <p:cNvPr id="8" name="Google Shape;95;p14">
            <a:extLst>
              <a:ext uri="{FF2B5EF4-FFF2-40B4-BE49-F238E27FC236}">
                <a16:creationId xmlns:a16="http://schemas.microsoft.com/office/drawing/2014/main" id="{3493E301-F0C3-480E-A738-0D0B9AF449C3}"/>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 name="Google Shape;96;p14">
            <a:extLst>
              <a:ext uri="{FF2B5EF4-FFF2-40B4-BE49-F238E27FC236}">
                <a16:creationId xmlns:a16="http://schemas.microsoft.com/office/drawing/2014/main" id="{2534BBE1-4FB1-486B-B508-7BA212D33CC8}"/>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a:solidFill>
                  <a:schemeClr val="lt1"/>
                </a:solidFill>
                <a:latin typeface="Calibri"/>
                <a:ea typeface="Calibri"/>
                <a:cs typeface="Calibri"/>
                <a:sym typeface="Calibri"/>
              </a:rPr>
              <a:t>B. </a:t>
            </a:r>
            <a:r>
              <a:rPr lang="en-US" sz="3600" dirty="0" err="1">
                <a:solidFill>
                  <a:schemeClr val="lt1"/>
                </a:solidFill>
                <a:latin typeface="Calibri"/>
                <a:ea typeface="Calibri"/>
                <a:cs typeface="Calibri"/>
                <a:sym typeface="Calibri"/>
              </a:rPr>
              <a:t>Một</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số</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thao</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tác</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trong</a:t>
            </a:r>
            <a:r>
              <a:rPr lang="en-US" sz="3600" dirty="0">
                <a:solidFill>
                  <a:schemeClr val="lt1"/>
                </a:solidFill>
                <a:latin typeface="Calibri"/>
                <a:ea typeface="Calibri"/>
                <a:cs typeface="Calibri"/>
                <a:sym typeface="Calibri"/>
              </a:rPr>
              <a:t> MySQL</a:t>
            </a:r>
            <a:endParaRPr dirty="0"/>
          </a:p>
        </p:txBody>
      </p:sp>
      <p:graphicFrame>
        <p:nvGraphicFramePr>
          <p:cNvPr id="3" name="Table 3">
            <a:extLst>
              <a:ext uri="{FF2B5EF4-FFF2-40B4-BE49-F238E27FC236}">
                <a16:creationId xmlns:a16="http://schemas.microsoft.com/office/drawing/2014/main" id="{C1F3A615-38E6-49F6-9C38-530B30586D5E}"/>
              </a:ext>
            </a:extLst>
          </p:cNvPr>
          <p:cNvGraphicFramePr>
            <a:graphicFrameLocks noGrp="1"/>
          </p:cNvGraphicFramePr>
          <p:nvPr>
            <p:extLst>
              <p:ext uri="{D42A27DB-BD31-4B8C-83A1-F6EECF244321}">
                <p14:modId xmlns:p14="http://schemas.microsoft.com/office/powerpoint/2010/main" val="604801693"/>
              </p:ext>
            </p:extLst>
          </p:nvPr>
        </p:nvGraphicFramePr>
        <p:xfrm>
          <a:off x="2032000" y="1679538"/>
          <a:ext cx="8128000" cy="2397760"/>
        </p:xfrm>
        <a:graphic>
          <a:graphicData uri="http://schemas.openxmlformats.org/drawingml/2006/table">
            <a:tbl>
              <a:tblPr firstRow="1" bandRow="1">
                <a:tableStyleId>{74C1A8A3-306A-4EB7-A6B1-4F7E0EB9C5D6}</a:tableStyleId>
              </a:tblPr>
              <a:tblGrid>
                <a:gridCol w="2045148">
                  <a:extLst>
                    <a:ext uri="{9D8B030D-6E8A-4147-A177-3AD203B41FA5}">
                      <a16:colId xmlns:a16="http://schemas.microsoft.com/office/drawing/2014/main" val="125901590"/>
                    </a:ext>
                  </a:extLst>
                </a:gridCol>
                <a:gridCol w="6082852">
                  <a:extLst>
                    <a:ext uri="{9D8B030D-6E8A-4147-A177-3AD203B41FA5}">
                      <a16:colId xmlns:a16="http://schemas.microsoft.com/office/drawing/2014/main" val="2979993181"/>
                    </a:ext>
                  </a:extLst>
                </a:gridCol>
              </a:tblGrid>
              <a:tr h="370840">
                <a:tc>
                  <a:txBody>
                    <a:bodyPr/>
                    <a:lstStyle/>
                    <a:p>
                      <a:pPr algn="ctr"/>
                      <a:r>
                        <a:rPr lang="en-US" sz="1800" dirty="0" err="1">
                          <a:latin typeface="Calibri" panose="020F0502020204030204" pitchFamily="34" charset="0"/>
                          <a:cs typeface="Calibri" panose="020F0502020204030204" pitchFamily="34" charset="0"/>
                        </a:rPr>
                        <a:t>Lệnh</a:t>
                      </a:r>
                      <a:endParaRPr lang="en-US"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Calibri" panose="020F0502020204030204" pitchFamily="34" charset="0"/>
                          <a:cs typeface="Calibri" panose="020F0502020204030204" pitchFamily="34" charset="0"/>
                        </a:rPr>
                        <a:t>Ý </a:t>
                      </a:r>
                      <a:r>
                        <a:rPr lang="en-US" sz="1800" dirty="0" err="1">
                          <a:latin typeface="Calibri" panose="020F0502020204030204" pitchFamily="34" charset="0"/>
                          <a:cs typeface="Calibri" panose="020F0502020204030204" pitchFamily="34" charset="0"/>
                        </a:rPr>
                        <a:t>nghĩa</a:t>
                      </a:r>
                      <a:endParaRPr lang="en-US"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0544383"/>
                  </a:ext>
                </a:extLst>
              </a:tr>
              <a:tr h="370840">
                <a:tc>
                  <a:txBody>
                    <a:bodyPr/>
                    <a:lstStyle/>
                    <a:p>
                      <a:pPr algn="l" fontAlgn="t">
                        <a:lnSpc>
                          <a:spcPct val="150000"/>
                        </a:lnSpc>
                      </a:pPr>
                      <a:r>
                        <a:rPr lang="en-US" sz="1800" b="0" dirty="0">
                          <a:effectLst/>
                          <a:latin typeface="Calibri" panose="020F0502020204030204" pitchFamily="34" charset="0"/>
                          <a:cs typeface="Calibri" panose="020F0502020204030204" pitchFamily="34" charset="0"/>
                        </a:rPr>
                        <a:t>SELECT</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lnSpc>
                          <a:spcPct val="150000"/>
                        </a:lnSpc>
                      </a:pPr>
                      <a:r>
                        <a:rPr lang="en-US" sz="1800" dirty="0" err="1">
                          <a:effectLst/>
                          <a:latin typeface="Calibri" panose="020F0502020204030204" pitchFamily="34" charset="0"/>
                          <a:cs typeface="Calibri" panose="020F0502020204030204" pitchFamily="34" charset="0"/>
                        </a:rPr>
                        <a:t>Lấy</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ra</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các</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bản</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ghi</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nhất</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định</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từ</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một</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hoặc</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nhiều</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bảng</a:t>
                      </a:r>
                      <a:r>
                        <a:rPr lang="en-US" sz="1800" dirty="0">
                          <a:effectLst/>
                          <a:latin typeface="Calibri" panose="020F0502020204030204" pitchFamily="34" charset="0"/>
                          <a:cs typeface="Calibri" panose="020F0502020204030204" pitchFamily="34" charset="0"/>
                        </a:rPr>
                        <a:t>.</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63472179"/>
                  </a:ext>
                </a:extLst>
              </a:tr>
              <a:tr h="370840">
                <a:tc>
                  <a:txBody>
                    <a:bodyPr/>
                    <a:lstStyle/>
                    <a:p>
                      <a:pPr algn="l" fontAlgn="t">
                        <a:lnSpc>
                          <a:spcPct val="150000"/>
                        </a:lnSpc>
                      </a:pPr>
                      <a:r>
                        <a:rPr lang="en-US" sz="1800" b="0">
                          <a:effectLst/>
                          <a:latin typeface="Calibri" panose="020F0502020204030204" pitchFamily="34" charset="0"/>
                          <a:cs typeface="Calibri" panose="020F0502020204030204" pitchFamily="34" charset="0"/>
                        </a:rPr>
                        <a:t>INSERT</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lnSpc>
                          <a:spcPct val="150000"/>
                        </a:lnSpc>
                      </a:pPr>
                      <a:r>
                        <a:rPr lang="en-US" sz="1800">
                          <a:effectLst/>
                          <a:latin typeface="Calibri" panose="020F0502020204030204" pitchFamily="34" charset="0"/>
                          <a:cs typeface="Calibri" panose="020F0502020204030204" pitchFamily="34" charset="0"/>
                        </a:rPr>
                        <a:t>Tạo một bản ghi..</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2038488"/>
                  </a:ext>
                </a:extLst>
              </a:tr>
              <a:tr h="370840">
                <a:tc>
                  <a:txBody>
                    <a:bodyPr/>
                    <a:lstStyle/>
                    <a:p>
                      <a:pPr algn="l" fontAlgn="t">
                        <a:lnSpc>
                          <a:spcPct val="150000"/>
                        </a:lnSpc>
                      </a:pPr>
                      <a:r>
                        <a:rPr lang="en-US" sz="1800" b="0">
                          <a:effectLst/>
                          <a:latin typeface="Calibri" panose="020F0502020204030204" pitchFamily="34" charset="0"/>
                          <a:cs typeface="Calibri" panose="020F0502020204030204" pitchFamily="34" charset="0"/>
                        </a:rPr>
                        <a:t>UPDATE</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lnSpc>
                          <a:spcPct val="150000"/>
                        </a:lnSpc>
                      </a:pPr>
                      <a:r>
                        <a:rPr lang="en-US" sz="1800" dirty="0" err="1">
                          <a:effectLst/>
                          <a:latin typeface="Calibri" panose="020F0502020204030204" pitchFamily="34" charset="0"/>
                          <a:cs typeface="Calibri" panose="020F0502020204030204" pitchFamily="34" charset="0"/>
                        </a:rPr>
                        <a:t>Chỉnh</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sửa</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bản</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ghi</a:t>
                      </a:r>
                      <a:r>
                        <a:rPr lang="en-US" sz="1800" dirty="0">
                          <a:effectLst/>
                          <a:latin typeface="Calibri" panose="020F0502020204030204" pitchFamily="34" charset="0"/>
                          <a:cs typeface="Calibri" panose="020F0502020204030204" pitchFamily="34" charset="0"/>
                        </a:rPr>
                        <a:t>.</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4516324"/>
                  </a:ext>
                </a:extLst>
              </a:tr>
              <a:tr h="370840">
                <a:tc>
                  <a:txBody>
                    <a:bodyPr/>
                    <a:lstStyle/>
                    <a:p>
                      <a:pPr algn="l" fontAlgn="t">
                        <a:lnSpc>
                          <a:spcPct val="150000"/>
                        </a:lnSpc>
                      </a:pPr>
                      <a:r>
                        <a:rPr lang="en-US" sz="1800" b="0" dirty="0">
                          <a:effectLst/>
                          <a:latin typeface="Calibri" panose="020F0502020204030204" pitchFamily="34" charset="0"/>
                          <a:cs typeface="Calibri" panose="020F0502020204030204" pitchFamily="34" charset="0"/>
                        </a:rPr>
                        <a:t>DELETE</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lnSpc>
                          <a:spcPct val="150000"/>
                        </a:lnSpc>
                      </a:pPr>
                      <a:r>
                        <a:rPr lang="en-US" sz="1800" dirty="0" err="1">
                          <a:effectLst/>
                          <a:latin typeface="Calibri" panose="020F0502020204030204" pitchFamily="34" charset="0"/>
                          <a:cs typeface="Calibri" panose="020F0502020204030204" pitchFamily="34" charset="0"/>
                        </a:rPr>
                        <a:t>Xóa</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bản</a:t>
                      </a:r>
                      <a:r>
                        <a:rPr lang="en-US" sz="1800" dirty="0">
                          <a:effectLst/>
                          <a:latin typeface="Calibri" panose="020F0502020204030204" pitchFamily="34" charset="0"/>
                          <a:cs typeface="Calibri" panose="020F0502020204030204" pitchFamily="34" charset="0"/>
                        </a:rPr>
                        <a:t> </a:t>
                      </a:r>
                      <a:r>
                        <a:rPr lang="en-US" sz="1800" dirty="0" err="1">
                          <a:effectLst/>
                          <a:latin typeface="Calibri" panose="020F0502020204030204" pitchFamily="34" charset="0"/>
                          <a:cs typeface="Calibri" panose="020F0502020204030204" pitchFamily="34" charset="0"/>
                        </a:rPr>
                        <a:t>ghi</a:t>
                      </a:r>
                      <a:r>
                        <a:rPr lang="en-US" sz="1800" dirty="0">
                          <a:effectLst/>
                          <a:latin typeface="Calibri" panose="020F0502020204030204" pitchFamily="34" charset="0"/>
                          <a:cs typeface="Calibri" panose="020F0502020204030204" pitchFamily="34" charset="0"/>
                        </a:rPr>
                        <a:t>.</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9925951"/>
                  </a:ext>
                </a:extLst>
              </a:tr>
            </a:tbl>
          </a:graphicData>
        </a:graphic>
      </p:graphicFrame>
    </p:spTree>
    <p:extLst>
      <p:ext uri="{BB962C8B-B14F-4D97-AF65-F5344CB8AC3E}">
        <p14:creationId xmlns:p14="http://schemas.microsoft.com/office/powerpoint/2010/main" val="26745542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810892" y="1059191"/>
            <a:ext cx="10309690" cy="2227341"/>
          </a:xfrm>
          <a:prstGeom prst="rect">
            <a:avLst/>
          </a:prstGeom>
          <a:noFill/>
        </p:spPr>
        <p:txBody>
          <a:bodyPr wrap="square" rtlCol="0">
            <a:spAutoFit/>
          </a:bodyPr>
          <a:lstStyle/>
          <a:p>
            <a:r>
              <a:rPr lang="en-US" sz="1800" b="1" dirty="0">
                <a:latin typeface="Calibri" panose="020F0502020204030204" pitchFamily="34" charset="0"/>
                <a:cs typeface="Calibri" panose="020F0502020204030204" pitchFamily="34" charset="0"/>
              </a:rPr>
              <a:t>Database </a:t>
            </a:r>
            <a:r>
              <a:rPr lang="en-US" sz="1800" b="1" dirty="0" err="1">
                <a:latin typeface="Calibri" panose="020F0502020204030204" pitchFamily="34" charset="0"/>
                <a:cs typeface="Calibri" panose="020F0502020204030204" pitchFamily="34" charset="0"/>
              </a:rPr>
              <a:t>là</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gì</a:t>
            </a:r>
            <a:r>
              <a:rPr lang="en-US" sz="1800" b="1" dirty="0">
                <a:latin typeface="Calibri" panose="020F0502020204030204" pitchFamily="34" charset="0"/>
                <a:cs typeface="Calibri" panose="020F0502020204030204" pitchFamily="34" charset="0"/>
              </a:rPr>
              <a:t>?</a:t>
            </a:r>
          </a:p>
          <a:p>
            <a:endParaRPr lang="en-US" sz="1800" b="1" dirty="0">
              <a:latin typeface="Calibri" panose="020F0502020204030204" pitchFamily="34" charset="0"/>
              <a:cs typeface="Calibri" panose="020F0502020204030204" pitchFamily="34" charset="0"/>
            </a:endParaRPr>
          </a:p>
          <a:p>
            <a:pPr marL="285750" indent="-285750">
              <a:lnSpc>
                <a:spcPct val="150000"/>
              </a:lnSpc>
              <a:buFont typeface="Wingdings" panose="05000000000000000000" pitchFamily="2" charset="2"/>
              <a:buChar char="Ø"/>
            </a:pPr>
            <a:r>
              <a:rPr lang="vi-VN" dirty="0"/>
              <a:t>Database là một tập hợp dữ liệu có hệ thống hay còn được gọi là cơ sở dữ liệu. Database được hình dung như một kho sách ngăn nắp có chia đề mục và phân loại rõ ràng. Chỉ khác là Database hoạt động trên nền tảng điện tử có phần trừu tượng hơn. Tuy nhiên nó cũng sở hữu đủ các tính năng như quản lý, điều phối, trích xuất, tìm kiếm hay chỉnh sửa… dữ liệu.</a:t>
            </a:r>
            <a:endParaRPr lang="en-US" dirty="0"/>
          </a:p>
          <a:p>
            <a:pPr marL="285750" indent="-285750">
              <a:lnSpc>
                <a:spcPct val="150000"/>
              </a:lnSpc>
              <a:buFont typeface="Wingdings" panose="05000000000000000000" pitchFamily="2" charset="2"/>
              <a:buChar char="Ø"/>
            </a:pPr>
            <a:r>
              <a:rPr lang="vi-VN" dirty="0"/>
              <a:t>Database có thể được lưu trữ trên các phần mềm online, offline dưới dạng một tệp tin hoặc một hệ thống dữ liệu. Database cũng thường được lưu trên các thiết bị có chức năng ghi nhớ như ổ cứng, thẻ nhớ, USB…</a:t>
            </a:r>
            <a:endParaRPr lang="vi-VN" sz="1800" dirty="0">
              <a:latin typeface="Calibri" panose="020F0502020204030204" pitchFamily="34" charset="0"/>
              <a:cs typeface="Calibri" panose="020F0502020204030204" pitchFamily="34" charset="0"/>
            </a:endParaRPr>
          </a:p>
        </p:txBody>
      </p:sp>
      <p:pic>
        <p:nvPicPr>
          <p:cNvPr id="8" name="Google Shape;95;p14">
            <a:extLst>
              <a:ext uri="{FF2B5EF4-FFF2-40B4-BE49-F238E27FC236}">
                <a16:creationId xmlns:a16="http://schemas.microsoft.com/office/drawing/2014/main" id="{3493E301-F0C3-480E-A738-0D0B9AF449C3}"/>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 name="Google Shape;96;p14">
            <a:extLst>
              <a:ext uri="{FF2B5EF4-FFF2-40B4-BE49-F238E27FC236}">
                <a16:creationId xmlns:a16="http://schemas.microsoft.com/office/drawing/2014/main" id="{2534BBE1-4FB1-486B-B508-7BA212D33CC8}"/>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a:ea typeface="Calibri"/>
                <a:cs typeface="Calibri"/>
                <a:sym typeface="Calibri"/>
              </a:rPr>
              <a:t>Khởi</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tạo</a:t>
            </a:r>
            <a:r>
              <a:rPr lang="en-US" sz="3600" dirty="0">
                <a:solidFill>
                  <a:schemeClr val="lt1"/>
                </a:solidFill>
                <a:latin typeface="Calibri"/>
                <a:ea typeface="Calibri"/>
                <a:cs typeface="Calibri"/>
                <a:sym typeface="Calibri"/>
              </a:rPr>
              <a:t> Database</a:t>
            </a:r>
            <a:endParaRPr lang="en-US" sz="3600" dirty="0"/>
          </a:p>
        </p:txBody>
      </p:sp>
      <p:pic>
        <p:nvPicPr>
          <p:cNvPr id="5" name="Picture 4">
            <a:extLst>
              <a:ext uri="{FF2B5EF4-FFF2-40B4-BE49-F238E27FC236}">
                <a16:creationId xmlns:a16="http://schemas.microsoft.com/office/drawing/2014/main" id="{F01AC0A8-8856-413C-BEB4-A0782C86630C}"/>
              </a:ext>
            </a:extLst>
          </p:cNvPr>
          <p:cNvPicPr>
            <a:picLocks noChangeAspect="1"/>
          </p:cNvPicPr>
          <p:nvPr/>
        </p:nvPicPr>
        <p:blipFill>
          <a:blip r:embed="rId4"/>
          <a:stretch>
            <a:fillRect/>
          </a:stretch>
        </p:blipFill>
        <p:spPr>
          <a:xfrm>
            <a:off x="9116292" y="3669148"/>
            <a:ext cx="2835154" cy="2835154"/>
          </a:xfrm>
          <a:prstGeom prst="rect">
            <a:avLst/>
          </a:prstGeom>
        </p:spPr>
      </p:pic>
      <p:sp>
        <p:nvSpPr>
          <p:cNvPr id="10" name="TextBox 9">
            <a:extLst>
              <a:ext uri="{FF2B5EF4-FFF2-40B4-BE49-F238E27FC236}">
                <a16:creationId xmlns:a16="http://schemas.microsoft.com/office/drawing/2014/main" id="{453D2477-2EEA-4191-AEED-6784DFE06DEE}"/>
              </a:ext>
            </a:extLst>
          </p:cNvPr>
          <p:cNvSpPr txBox="1"/>
          <p:nvPr/>
        </p:nvSpPr>
        <p:spPr>
          <a:xfrm>
            <a:off x="810892" y="3556014"/>
            <a:ext cx="8028308" cy="2319674"/>
          </a:xfrm>
          <a:prstGeom prst="rect">
            <a:avLst/>
          </a:prstGeom>
          <a:noFill/>
        </p:spPr>
        <p:txBody>
          <a:bodyPr wrap="square" rtlCol="0">
            <a:spAutoFit/>
          </a:bodyPr>
          <a:lstStyle/>
          <a:p>
            <a:r>
              <a:rPr lang="en-US" sz="1800" b="1" dirty="0" err="1">
                <a:latin typeface="Calibri" panose="020F0502020204030204" pitchFamily="34" charset="0"/>
                <a:cs typeface="Calibri" panose="020F0502020204030204" pitchFamily="34" charset="0"/>
              </a:rPr>
              <a:t>Khởi</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tạo</a:t>
            </a:r>
            <a:r>
              <a:rPr lang="en-US" sz="1800" b="1" dirty="0">
                <a:latin typeface="Calibri" panose="020F0502020204030204" pitchFamily="34" charset="0"/>
                <a:cs typeface="Calibri" panose="020F0502020204030204" pitchFamily="34" charset="0"/>
              </a:rPr>
              <a:t> Database </a:t>
            </a:r>
            <a:r>
              <a:rPr lang="en-US" sz="1800" b="1" dirty="0" err="1">
                <a:latin typeface="Calibri" panose="020F0502020204030204" pitchFamily="34" charset="0"/>
                <a:cs typeface="Calibri" panose="020F0502020204030204" pitchFamily="34" charset="0"/>
              </a:rPr>
              <a:t>trong</a:t>
            </a:r>
            <a:r>
              <a:rPr lang="en-US" sz="1800" b="1" dirty="0">
                <a:latin typeface="Calibri" panose="020F0502020204030204" pitchFamily="34" charset="0"/>
                <a:cs typeface="Calibri" panose="020F0502020204030204" pitchFamily="34" charset="0"/>
              </a:rPr>
              <a:t> SQL Server</a:t>
            </a:r>
          </a:p>
          <a:p>
            <a:pPr>
              <a:lnSpc>
                <a:spcPct val="150000"/>
              </a:lnSpc>
            </a:pPr>
            <a:r>
              <a:rPr lang="en-US" sz="1800" dirty="0" err="1">
                <a:latin typeface="Calibri" panose="020F0502020204030204" pitchFamily="34" charset="0"/>
                <a:cs typeface="Calibri" panose="020F0502020204030204" pitchFamily="34" charset="0"/>
              </a:rPr>
              <a:t>Có</a:t>
            </a:r>
            <a:r>
              <a:rPr lang="en-US" sz="1800" dirty="0">
                <a:latin typeface="Calibri" panose="020F0502020204030204" pitchFamily="34" charset="0"/>
                <a:cs typeface="Calibri" panose="020F0502020204030204" pitchFamily="34" charset="0"/>
              </a:rPr>
              <a:t> 2 </a:t>
            </a:r>
            <a:r>
              <a:rPr lang="en-US" sz="1800" dirty="0" err="1">
                <a:latin typeface="Calibri" panose="020F0502020204030204" pitchFamily="34" charset="0"/>
                <a:cs typeface="Calibri" panose="020F0502020204030204" pitchFamily="34" charset="0"/>
              </a:rPr>
              <a:t>cách</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khởi</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tạo</a:t>
            </a:r>
            <a:r>
              <a:rPr lang="en-US" sz="1800" dirty="0">
                <a:latin typeface="Calibri" panose="020F0502020204030204" pitchFamily="34" charset="0"/>
                <a:cs typeface="Calibri" panose="020F0502020204030204" pitchFamily="34" charset="0"/>
              </a:rPr>
              <a:t> database </a:t>
            </a:r>
            <a:r>
              <a:rPr lang="en-US" sz="1800" dirty="0" err="1">
                <a:latin typeface="Calibri" panose="020F0502020204030204" pitchFamily="34" charset="0"/>
                <a:cs typeface="Calibri" panose="020F0502020204030204" pitchFamily="34" charset="0"/>
              </a:rPr>
              <a:t>trong</a:t>
            </a:r>
            <a:r>
              <a:rPr lang="en-US" sz="1800" dirty="0">
                <a:latin typeface="Calibri" panose="020F0502020204030204" pitchFamily="34" charset="0"/>
                <a:cs typeface="Calibri" panose="020F0502020204030204" pitchFamily="34" charset="0"/>
              </a:rPr>
              <a:t> MS SQL Server</a:t>
            </a:r>
          </a:p>
          <a:p>
            <a:pPr marL="285750" indent="-285750">
              <a:lnSpc>
                <a:spcPct val="150000"/>
              </a:lnSpc>
              <a:buFont typeface="Arial" panose="020B0604020202020204" pitchFamily="34" charset="0"/>
              <a:buChar char="•"/>
            </a:pPr>
            <a:r>
              <a:rPr lang="en-US" sz="1800" dirty="0" err="1">
                <a:latin typeface="Calibri" panose="020F0502020204030204" pitchFamily="34" charset="0"/>
                <a:cs typeface="Calibri" panose="020F0502020204030204" pitchFamily="34" charset="0"/>
              </a:rPr>
              <a:t>Khởi</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tạo</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bằng</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lệnh</a:t>
            </a:r>
            <a:endParaRPr lang="en-US" sz="1800" dirty="0">
              <a:latin typeface="Calibri" panose="020F0502020204030204" pitchFamily="34" charset="0"/>
              <a:cs typeface="Calibri" panose="020F0502020204030204" pitchFamily="34" charset="0"/>
            </a:endParaRPr>
          </a:p>
          <a:p>
            <a:pPr>
              <a:lnSpc>
                <a:spcPct val="150000"/>
              </a:lnSpc>
            </a:pPr>
            <a:r>
              <a:rPr lang="en-US" sz="1800" dirty="0">
                <a:latin typeface="Calibri" panose="020F0502020204030204" pitchFamily="34" charset="0"/>
                <a:cs typeface="Calibri" panose="020F0502020204030204" pitchFamily="34" charset="0"/>
              </a:rPr>
              <a:t>	</a:t>
            </a:r>
            <a:r>
              <a:rPr lang="en-US" sz="1800" dirty="0">
                <a:solidFill>
                  <a:schemeClr val="accent5">
                    <a:lumMod val="75000"/>
                  </a:schemeClr>
                </a:solidFill>
                <a:latin typeface="Calibri" panose="020F0502020204030204" pitchFamily="34" charset="0"/>
                <a:cs typeface="Calibri" panose="020F0502020204030204" pitchFamily="34" charset="0"/>
              </a:rPr>
              <a:t>CREATE DATABASE </a:t>
            </a:r>
            <a:r>
              <a:rPr lang="en-US" sz="1800" dirty="0">
                <a:solidFill>
                  <a:schemeClr val="accent6">
                    <a:lumMod val="75000"/>
                  </a:schemeClr>
                </a:solidFill>
                <a:latin typeface="Calibri" panose="020F0502020204030204" pitchFamily="34" charset="0"/>
                <a:cs typeface="Calibri" panose="020F0502020204030204" pitchFamily="34" charset="0"/>
              </a:rPr>
              <a:t>&lt;</a:t>
            </a:r>
            <a:r>
              <a:rPr lang="en-US" sz="1800" dirty="0" err="1">
                <a:solidFill>
                  <a:schemeClr val="accent6">
                    <a:lumMod val="75000"/>
                  </a:schemeClr>
                </a:solidFill>
                <a:latin typeface="Calibri" panose="020F0502020204030204" pitchFamily="34" charset="0"/>
                <a:cs typeface="Calibri" panose="020F0502020204030204" pitchFamily="34" charset="0"/>
              </a:rPr>
              <a:t>Tên</a:t>
            </a:r>
            <a:r>
              <a:rPr lang="en-US" sz="1800" dirty="0">
                <a:solidFill>
                  <a:schemeClr val="accent6">
                    <a:lumMod val="75000"/>
                  </a:schemeClr>
                </a:solidFill>
                <a:latin typeface="Calibri" panose="020F0502020204030204" pitchFamily="34" charset="0"/>
                <a:cs typeface="Calibri" panose="020F0502020204030204" pitchFamily="34" charset="0"/>
              </a:rPr>
              <a:t> database&gt;</a:t>
            </a:r>
            <a:r>
              <a:rPr lang="en-US" sz="1800" dirty="0">
                <a:latin typeface="Calibri" panose="020F0502020204030204" pitchFamily="34" charset="0"/>
                <a:cs typeface="Calibri" panose="020F0502020204030204" pitchFamily="34" charset="0"/>
              </a:rPr>
              <a:t>;</a:t>
            </a:r>
          </a:p>
          <a:p>
            <a:pPr marL="285750" indent="-285750">
              <a:lnSpc>
                <a:spcPct val="150000"/>
              </a:lnSpc>
              <a:buFont typeface="Arial" panose="020B0604020202020204" pitchFamily="34" charset="0"/>
              <a:buChar char="•"/>
            </a:pPr>
            <a:r>
              <a:rPr lang="en-US" sz="1800" dirty="0" err="1">
                <a:latin typeface="Calibri" panose="020F0502020204030204" pitchFamily="34" charset="0"/>
                <a:cs typeface="Calibri" panose="020F0502020204030204" pitchFamily="34" charset="0"/>
              </a:rPr>
              <a:t>Khởi</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tạo</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bằng</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giao</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diện</a:t>
            </a:r>
            <a:r>
              <a:rPr lang="en-US" sz="1800" dirty="0">
                <a:latin typeface="Calibri" panose="020F0502020204030204" pitchFamily="34" charset="0"/>
                <a:cs typeface="Calibri" panose="020F0502020204030204" pitchFamily="34" charset="0"/>
              </a:rPr>
              <a:t> (UI)</a:t>
            </a:r>
          </a:p>
          <a:p>
            <a:pPr algn="ctr">
              <a:lnSpc>
                <a:spcPct val="150000"/>
              </a:lnSpc>
            </a:pPr>
            <a:r>
              <a:rPr lang="en-US" i="1" dirty="0"/>
              <a:t>(</a:t>
            </a:r>
            <a:r>
              <a:rPr lang="en-US" i="1" dirty="0" err="1"/>
              <a:t>Xem</a:t>
            </a:r>
            <a:r>
              <a:rPr lang="en-US" i="1" dirty="0"/>
              <a:t> </a:t>
            </a:r>
            <a:r>
              <a:rPr lang="en-US" i="1" dirty="0" err="1"/>
              <a:t>hướng</a:t>
            </a:r>
            <a:r>
              <a:rPr lang="en-US" i="1" dirty="0"/>
              <a:t> </a:t>
            </a:r>
            <a:r>
              <a:rPr lang="en-US" i="1" dirty="0" err="1"/>
              <a:t>dẫn</a:t>
            </a:r>
            <a:r>
              <a:rPr lang="en-US" i="1" dirty="0"/>
              <a:t> </a:t>
            </a:r>
            <a:r>
              <a:rPr lang="en-US" i="1" dirty="0" err="1"/>
              <a:t>trên</a:t>
            </a:r>
            <a:r>
              <a:rPr lang="en-US" i="1" dirty="0"/>
              <a:t> MySQL)</a:t>
            </a:r>
            <a:endParaRPr lang="vi-VN" sz="1800"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342559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anim calcmode="lin" valueType="num">
                                      <p:cBhvr>
                                        <p:cTn id="8" dur="1000" fill="hold"/>
                                        <p:tgtEl>
                                          <p:spTgt spid="28"/>
                                        </p:tgtEl>
                                        <p:attrNameLst>
                                          <p:attrName>ppt_x</p:attrName>
                                        </p:attrNameLst>
                                      </p:cBhvr>
                                      <p:tavLst>
                                        <p:tav tm="0">
                                          <p:val>
                                            <p:strVal val="#ppt_x"/>
                                          </p:val>
                                        </p:tav>
                                        <p:tav tm="100000">
                                          <p:val>
                                            <p:strVal val="#ppt_x"/>
                                          </p:val>
                                        </p:tav>
                                      </p:tavLst>
                                    </p:anim>
                                    <p:anim calcmode="lin" valueType="num">
                                      <p:cBhvr>
                                        <p:cTn id="9"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8">
                                            <p:txEl>
                                              <p:pRg st="2" end="2"/>
                                            </p:txEl>
                                          </p:spTgt>
                                        </p:tgtEl>
                                        <p:attrNameLst>
                                          <p:attrName>style.visibility</p:attrName>
                                        </p:attrNameLst>
                                      </p:cBhvr>
                                      <p:to>
                                        <p:strVal val="visible"/>
                                      </p:to>
                                    </p:set>
                                    <p:animEffect transition="in" filter="fade">
                                      <p:cBhvr>
                                        <p:cTn id="14" dur="500"/>
                                        <p:tgtEl>
                                          <p:spTgt spid="28">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8">
                                            <p:txEl>
                                              <p:pRg st="3" end="3"/>
                                            </p:txEl>
                                          </p:spTgt>
                                        </p:tgtEl>
                                        <p:attrNameLst>
                                          <p:attrName>style.visibility</p:attrName>
                                        </p:attrNameLst>
                                      </p:cBhvr>
                                      <p:to>
                                        <p:strVal val="visible"/>
                                      </p:to>
                                    </p:set>
                                    <p:animEffect transition="in" filter="fade">
                                      <p:cBhvr>
                                        <p:cTn id="19" dur="500"/>
                                        <p:tgtEl>
                                          <p:spTgt spid="28">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10" grpId="0"/>
    </p:bld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QA-LightBlue-Reverse">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TotalTime>
  <Words>697</Words>
  <Application>Microsoft Office PowerPoint</Application>
  <PresentationFormat>Widescreen</PresentationFormat>
  <Paragraphs>78</Paragraphs>
  <Slides>11</Slides>
  <Notes>11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11</vt:i4>
      </vt:variant>
    </vt:vector>
  </HeadingPairs>
  <TitlesOfParts>
    <vt:vector size="20" baseType="lpstr">
      <vt:lpstr>Alegreya</vt:lpstr>
      <vt:lpstr>Arial</vt:lpstr>
      <vt:lpstr>Calibri</vt:lpstr>
      <vt:lpstr>Myriad Pro</vt:lpstr>
      <vt:lpstr>Noto Sans Symbols</vt:lpstr>
      <vt:lpstr>Quattrocento Sans</vt:lpstr>
      <vt:lpstr>Wingdings</vt:lpstr>
      <vt:lpstr>Office Theme</vt:lpstr>
      <vt:lpstr>LQA-LightBlue-Reverse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KHANH</dc:creator>
  <cp:lastModifiedBy>huy nguyễn</cp:lastModifiedBy>
  <cp:revision>237</cp:revision>
  <dcterms:modified xsi:type="dcterms:W3CDTF">2022-03-28T02:41:35Z</dcterms:modified>
</cp:coreProperties>
</file>